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136392" y="1216152"/>
            <a:ext cx="2910839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79320" y="1889760"/>
            <a:ext cx="4824983" cy="1237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36191" y="2563367"/>
            <a:ext cx="6111240" cy="1234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7852" y="1354836"/>
            <a:ext cx="5408294" cy="2043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963419"/>
            <a:ext cx="8573135" cy="430887"/>
          </a:xfrm>
        </p:spPr>
        <p:txBody>
          <a:bodyPr lIns="0" tIns="0" rIns="0" bIns="0"/>
          <a:lstStyle>
            <a:lvl1pPr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cs typeface="Arial"/>
              </a:defRPr>
            </a:lvl1pPr>
          </a:lstStyle>
          <a:p>
            <a:pPr marL="0" algn="l" rtl="0"/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81327" y="2916935"/>
            <a:ext cx="6220968" cy="1234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22475" y="473963"/>
            <a:ext cx="509905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963419"/>
            <a:ext cx="8573135" cy="4773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867852" y="1354836"/>
            <a:ext cx="5408294" cy="1353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pc="-300" dirty="0"/>
              <a:t>CS</a:t>
            </a:r>
            <a:r>
              <a:rPr lang="en-US" spc="-300" dirty="0"/>
              <a:t> 201</a:t>
            </a:r>
            <a:endParaRPr spc="-250" dirty="0"/>
          </a:p>
          <a:p>
            <a:pPr marL="13335" marR="5080" indent="-635" algn="ctr">
              <a:lnSpc>
                <a:spcPts val="5300"/>
              </a:lnSpc>
              <a:spcBef>
                <a:spcPts val="185"/>
              </a:spcBef>
            </a:pPr>
            <a:r>
              <a:rPr spc="-200" dirty="0"/>
              <a:t>Data </a:t>
            </a:r>
            <a:r>
              <a:rPr spc="-155" dirty="0"/>
              <a:t>Structures</a:t>
            </a:r>
            <a:endParaRPr spc="-250" dirty="0"/>
          </a:p>
        </p:txBody>
      </p:sp>
      <p:sp>
        <p:nvSpPr>
          <p:cNvPr id="3" name="object 3"/>
          <p:cNvSpPr txBox="1"/>
          <p:nvPr/>
        </p:nvSpPr>
        <p:spPr>
          <a:xfrm>
            <a:off x="3259931" y="4210811"/>
            <a:ext cx="26231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80" dirty="0">
                <a:latin typeface="Arial"/>
                <a:cs typeface="Arial"/>
              </a:rPr>
              <a:t>Tree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170" dirty="0">
                <a:latin typeface="Arial"/>
                <a:cs typeface="Arial"/>
              </a:rPr>
              <a:t>Traversals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54200" y="2450036"/>
            <a:ext cx="1422400" cy="439420"/>
          </a:xfrm>
          <a:custGeom>
            <a:avLst/>
            <a:gdLst/>
            <a:ahLst/>
            <a:cxnLst/>
            <a:rect l="l" t="t" r="r" b="b"/>
            <a:pathLst>
              <a:path w="1422400" h="439419">
                <a:moveTo>
                  <a:pt x="520039" y="26439"/>
                </a:moveTo>
                <a:lnTo>
                  <a:pt x="462568" y="26883"/>
                </a:lnTo>
                <a:lnTo>
                  <a:pt x="388526" y="28773"/>
                </a:lnTo>
                <a:lnTo>
                  <a:pt x="342113" y="31102"/>
                </a:lnTo>
                <a:lnTo>
                  <a:pt x="295780" y="36003"/>
                </a:lnTo>
                <a:lnTo>
                  <a:pt x="249604" y="42541"/>
                </a:lnTo>
                <a:lnTo>
                  <a:pt x="158043" y="56785"/>
                </a:lnTo>
                <a:lnTo>
                  <a:pt x="146442" y="60991"/>
                </a:lnTo>
                <a:lnTo>
                  <a:pt x="134378" y="64854"/>
                </a:lnTo>
                <a:lnTo>
                  <a:pt x="91678" y="86681"/>
                </a:lnTo>
                <a:lnTo>
                  <a:pt x="57311" y="123333"/>
                </a:lnTo>
                <a:lnTo>
                  <a:pt x="44450" y="139603"/>
                </a:lnTo>
                <a:lnTo>
                  <a:pt x="36347" y="147311"/>
                </a:lnTo>
                <a:lnTo>
                  <a:pt x="29015" y="155589"/>
                </a:lnTo>
                <a:lnTo>
                  <a:pt x="21993" y="164095"/>
                </a:lnTo>
                <a:lnTo>
                  <a:pt x="14817" y="172488"/>
                </a:lnTo>
                <a:lnTo>
                  <a:pt x="8230" y="177359"/>
                </a:lnTo>
                <a:lnTo>
                  <a:pt x="0" y="189539"/>
                </a:lnTo>
                <a:lnTo>
                  <a:pt x="694" y="198540"/>
                </a:lnTo>
                <a:lnTo>
                  <a:pt x="7640" y="243489"/>
                </a:lnTo>
                <a:lnTo>
                  <a:pt x="35318" y="290798"/>
                </a:lnTo>
                <a:lnTo>
                  <a:pt x="57826" y="322140"/>
                </a:lnTo>
                <a:lnTo>
                  <a:pt x="83112" y="352341"/>
                </a:lnTo>
                <a:lnTo>
                  <a:pt x="111947" y="378316"/>
                </a:lnTo>
                <a:lnTo>
                  <a:pt x="161259" y="408118"/>
                </a:lnTo>
                <a:lnTo>
                  <a:pt x="179445" y="417290"/>
                </a:lnTo>
                <a:lnTo>
                  <a:pt x="191947" y="423799"/>
                </a:lnTo>
                <a:lnTo>
                  <a:pt x="206610" y="430992"/>
                </a:lnTo>
                <a:lnTo>
                  <a:pt x="223895" y="439213"/>
                </a:lnTo>
                <a:lnTo>
                  <a:pt x="277451" y="435791"/>
                </a:lnTo>
                <a:lnTo>
                  <a:pt x="330640" y="431418"/>
                </a:lnTo>
                <a:lnTo>
                  <a:pt x="542179" y="410614"/>
                </a:lnTo>
                <a:lnTo>
                  <a:pt x="595369" y="406140"/>
                </a:lnTo>
                <a:lnTo>
                  <a:pt x="648924" y="402578"/>
                </a:lnTo>
                <a:lnTo>
                  <a:pt x="702967" y="400239"/>
                </a:lnTo>
                <a:lnTo>
                  <a:pt x="926832" y="400239"/>
                </a:lnTo>
                <a:lnTo>
                  <a:pt x="1293989" y="389278"/>
                </a:lnTo>
                <a:lnTo>
                  <a:pt x="1345847" y="363549"/>
                </a:lnTo>
                <a:lnTo>
                  <a:pt x="1370850" y="349372"/>
                </a:lnTo>
                <a:lnTo>
                  <a:pt x="1392767" y="333253"/>
                </a:lnTo>
                <a:lnTo>
                  <a:pt x="1422400" y="300370"/>
                </a:lnTo>
                <a:lnTo>
                  <a:pt x="1406898" y="257187"/>
                </a:lnTo>
                <a:lnTo>
                  <a:pt x="1380570" y="216810"/>
                </a:lnTo>
                <a:lnTo>
                  <a:pt x="1344049" y="181461"/>
                </a:lnTo>
                <a:lnTo>
                  <a:pt x="1297966" y="153361"/>
                </a:lnTo>
                <a:lnTo>
                  <a:pt x="1242954" y="134732"/>
                </a:lnTo>
                <a:lnTo>
                  <a:pt x="1236805" y="131820"/>
                </a:lnTo>
                <a:lnTo>
                  <a:pt x="1230812" y="128794"/>
                </a:lnTo>
                <a:lnTo>
                  <a:pt x="1225127" y="125997"/>
                </a:lnTo>
                <a:lnTo>
                  <a:pt x="1219904" y="123770"/>
                </a:lnTo>
                <a:lnTo>
                  <a:pt x="1211673" y="120117"/>
                </a:lnTo>
                <a:lnTo>
                  <a:pt x="1203443" y="120117"/>
                </a:lnTo>
                <a:lnTo>
                  <a:pt x="1196856" y="117681"/>
                </a:lnTo>
                <a:lnTo>
                  <a:pt x="1161770" y="98746"/>
                </a:lnTo>
                <a:lnTo>
                  <a:pt x="1128535" y="77642"/>
                </a:lnTo>
                <a:lnTo>
                  <a:pt x="1094066" y="58593"/>
                </a:lnTo>
                <a:lnTo>
                  <a:pt x="1055276" y="45824"/>
                </a:lnTo>
                <a:lnTo>
                  <a:pt x="1020060" y="32833"/>
                </a:lnTo>
                <a:lnTo>
                  <a:pt x="652908" y="32833"/>
                </a:lnTo>
                <a:lnTo>
                  <a:pt x="643849" y="32592"/>
                </a:lnTo>
                <a:lnTo>
                  <a:pt x="617316" y="29978"/>
                </a:lnTo>
                <a:lnTo>
                  <a:pt x="594983" y="28367"/>
                </a:lnTo>
                <a:lnTo>
                  <a:pt x="563367" y="27060"/>
                </a:lnTo>
                <a:lnTo>
                  <a:pt x="520039" y="26439"/>
                </a:lnTo>
                <a:close/>
              </a:path>
              <a:path w="1422400" h="439419">
                <a:moveTo>
                  <a:pt x="926832" y="400239"/>
                </a:moveTo>
                <a:lnTo>
                  <a:pt x="702967" y="400239"/>
                </a:lnTo>
                <a:lnTo>
                  <a:pt x="802081" y="401203"/>
                </a:lnTo>
                <a:lnTo>
                  <a:pt x="926832" y="400239"/>
                </a:lnTo>
                <a:close/>
              </a:path>
              <a:path w="1422400" h="439419">
                <a:moveTo>
                  <a:pt x="733424" y="0"/>
                </a:moveTo>
                <a:lnTo>
                  <a:pt x="719431" y="513"/>
                </a:lnTo>
                <a:lnTo>
                  <a:pt x="717784" y="17812"/>
                </a:lnTo>
                <a:lnTo>
                  <a:pt x="692411" y="24726"/>
                </a:lnTo>
                <a:lnTo>
                  <a:pt x="674760" y="29281"/>
                </a:lnTo>
                <a:lnTo>
                  <a:pt x="662402" y="31856"/>
                </a:lnTo>
                <a:lnTo>
                  <a:pt x="652908" y="32833"/>
                </a:lnTo>
                <a:lnTo>
                  <a:pt x="1020060" y="32833"/>
                </a:lnTo>
                <a:lnTo>
                  <a:pt x="957115" y="17203"/>
                </a:lnTo>
                <a:lnTo>
                  <a:pt x="905488" y="10885"/>
                </a:lnTo>
                <a:lnTo>
                  <a:pt x="852780" y="6850"/>
                </a:lnTo>
                <a:lnTo>
                  <a:pt x="773347" y="5651"/>
                </a:lnTo>
                <a:lnTo>
                  <a:pt x="733424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54200" y="2450036"/>
            <a:ext cx="1422400" cy="439420"/>
          </a:xfrm>
          <a:custGeom>
            <a:avLst/>
            <a:gdLst/>
            <a:ahLst/>
            <a:cxnLst/>
            <a:rect l="l" t="t" r="r" b="b"/>
            <a:pathLst>
              <a:path w="1422400" h="439419">
                <a:moveTo>
                  <a:pt x="717785" y="17812"/>
                </a:moveTo>
                <a:lnTo>
                  <a:pt x="692411" y="24726"/>
                </a:lnTo>
                <a:lnTo>
                  <a:pt x="674760" y="29280"/>
                </a:lnTo>
                <a:lnTo>
                  <a:pt x="662402" y="31856"/>
                </a:lnTo>
                <a:lnTo>
                  <a:pt x="652908" y="32833"/>
                </a:lnTo>
                <a:lnTo>
                  <a:pt x="643849" y="32592"/>
                </a:lnTo>
                <a:lnTo>
                  <a:pt x="632795" y="31513"/>
                </a:lnTo>
                <a:lnTo>
                  <a:pt x="617316" y="29978"/>
                </a:lnTo>
                <a:lnTo>
                  <a:pt x="594983" y="28367"/>
                </a:lnTo>
                <a:lnTo>
                  <a:pt x="563367" y="27060"/>
                </a:lnTo>
                <a:lnTo>
                  <a:pt x="520039" y="26439"/>
                </a:lnTo>
                <a:lnTo>
                  <a:pt x="462568" y="26883"/>
                </a:lnTo>
                <a:lnTo>
                  <a:pt x="388525" y="28773"/>
                </a:lnTo>
                <a:lnTo>
                  <a:pt x="342113" y="31102"/>
                </a:lnTo>
                <a:lnTo>
                  <a:pt x="295780" y="36003"/>
                </a:lnTo>
                <a:lnTo>
                  <a:pt x="249604" y="42540"/>
                </a:lnTo>
                <a:lnTo>
                  <a:pt x="203666" y="49780"/>
                </a:lnTo>
                <a:lnTo>
                  <a:pt x="158044" y="56785"/>
                </a:lnTo>
                <a:lnTo>
                  <a:pt x="146443" y="60991"/>
                </a:lnTo>
                <a:lnTo>
                  <a:pt x="134378" y="64854"/>
                </a:lnTo>
                <a:lnTo>
                  <a:pt x="122623" y="68945"/>
                </a:lnTo>
                <a:lnTo>
                  <a:pt x="73260" y="104436"/>
                </a:lnTo>
                <a:lnTo>
                  <a:pt x="44450" y="139604"/>
                </a:lnTo>
                <a:lnTo>
                  <a:pt x="36347" y="147311"/>
                </a:lnTo>
                <a:lnTo>
                  <a:pt x="29015" y="155589"/>
                </a:lnTo>
                <a:lnTo>
                  <a:pt x="21993" y="164096"/>
                </a:lnTo>
                <a:lnTo>
                  <a:pt x="14816" y="172488"/>
                </a:lnTo>
                <a:lnTo>
                  <a:pt x="8231" y="177360"/>
                </a:lnTo>
                <a:lnTo>
                  <a:pt x="0" y="189539"/>
                </a:lnTo>
                <a:lnTo>
                  <a:pt x="7639" y="243489"/>
                </a:lnTo>
                <a:lnTo>
                  <a:pt x="35318" y="290798"/>
                </a:lnTo>
                <a:lnTo>
                  <a:pt x="57826" y="322140"/>
                </a:lnTo>
                <a:lnTo>
                  <a:pt x="83112" y="352341"/>
                </a:lnTo>
                <a:lnTo>
                  <a:pt x="111948" y="378317"/>
                </a:lnTo>
                <a:lnTo>
                  <a:pt x="161259" y="408118"/>
                </a:lnTo>
                <a:lnTo>
                  <a:pt x="179446" y="417290"/>
                </a:lnTo>
                <a:lnTo>
                  <a:pt x="191947" y="423799"/>
                </a:lnTo>
                <a:lnTo>
                  <a:pt x="206610" y="430992"/>
                </a:lnTo>
                <a:lnTo>
                  <a:pt x="218803" y="436815"/>
                </a:lnTo>
                <a:lnTo>
                  <a:pt x="223896" y="439213"/>
                </a:lnTo>
                <a:lnTo>
                  <a:pt x="277451" y="435792"/>
                </a:lnTo>
                <a:lnTo>
                  <a:pt x="330641" y="431418"/>
                </a:lnTo>
                <a:lnTo>
                  <a:pt x="383587" y="426402"/>
                </a:lnTo>
                <a:lnTo>
                  <a:pt x="436410" y="421056"/>
                </a:lnTo>
                <a:lnTo>
                  <a:pt x="489234" y="415690"/>
                </a:lnTo>
                <a:lnTo>
                  <a:pt x="542180" y="410614"/>
                </a:lnTo>
                <a:lnTo>
                  <a:pt x="595369" y="406140"/>
                </a:lnTo>
                <a:lnTo>
                  <a:pt x="648925" y="402579"/>
                </a:lnTo>
                <a:lnTo>
                  <a:pt x="702968" y="400240"/>
                </a:lnTo>
                <a:lnTo>
                  <a:pt x="752639" y="400931"/>
                </a:lnTo>
                <a:lnTo>
                  <a:pt x="802081" y="401204"/>
                </a:lnTo>
                <a:lnTo>
                  <a:pt x="851340" y="401096"/>
                </a:lnTo>
                <a:lnTo>
                  <a:pt x="900463" y="400646"/>
                </a:lnTo>
                <a:lnTo>
                  <a:pt x="949493" y="399891"/>
                </a:lnTo>
                <a:lnTo>
                  <a:pt x="998478" y="398869"/>
                </a:lnTo>
                <a:lnTo>
                  <a:pt x="1047463" y="397620"/>
                </a:lnTo>
                <a:lnTo>
                  <a:pt x="1096494" y="396180"/>
                </a:lnTo>
                <a:lnTo>
                  <a:pt x="1145616" y="394588"/>
                </a:lnTo>
                <a:lnTo>
                  <a:pt x="1194875" y="392881"/>
                </a:lnTo>
                <a:lnTo>
                  <a:pt x="1244318" y="391099"/>
                </a:lnTo>
                <a:lnTo>
                  <a:pt x="1293989" y="389278"/>
                </a:lnTo>
                <a:lnTo>
                  <a:pt x="1345847" y="363550"/>
                </a:lnTo>
                <a:lnTo>
                  <a:pt x="1392767" y="333254"/>
                </a:lnTo>
                <a:lnTo>
                  <a:pt x="1401564" y="323491"/>
                </a:lnTo>
                <a:lnTo>
                  <a:pt x="1411287" y="312701"/>
                </a:lnTo>
                <a:lnTo>
                  <a:pt x="1419158" y="303967"/>
                </a:lnTo>
                <a:lnTo>
                  <a:pt x="1422400" y="300370"/>
                </a:lnTo>
                <a:lnTo>
                  <a:pt x="1406898" y="257187"/>
                </a:lnTo>
                <a:lnTo>
                  <a:pt x="1380570" y="216811"/>
                </a:lnTo>
                <a:lnTo>
                  <a:pt x="1344049" y="181462"/>
                </a:lnTo>
                <a:lnTo>
                  <a:pt x="1297966" y="153362"/>
                </a:lnTo>
                <a:lnTo>
                  <a:pt x="1242954" y="134732"/>
                </a:lnTo>
                <a:lnTo>
                  <a:pt x="1236805" y="131821"/>
                </a:lnTo>
                <a:lnTo>
                  <a:pt x="1230812" y="128795"/>
                </a:lnTo>
                <a:lnTo>
                  <a:pt x="1225127" y="125997"/>
                </a:lnTo>
                <a:lnTo>
                  <a:pt x="1219906" y="123771"/>
                </a:lnTo>
                <a:lnTo>
                  <a:pt x="1211674" y="120117"/>
                </a:lnTo>
                <a:lnTo>
                  <a:pt x="1203443" y="120117"/>
                </a:lnTo>
                <a:lnTo>
                  <a:pt x="1196857" y="117681"/>
                </a:lnTo>
                <a:lnTo>
                  <a:pt x="1161770" y="98746"/>
                </a:lnTo>
                <a:lnTo>
                  <a:pt x="1128535" y="77642"/>
                </a:lnTo>
                <a:lnTo>
                  <a:pt x="1094066" y="58593"/>
                </a:lnTo>
                <a:lnTo>
                  <a:pt x="1055276" y="45824"/>
                </a:lnTo>
                <a:lnTo>
                  <a:pt x="1007198" y="28088"/>
                </a:lnTo>
                <a:lnTo>
                  <a:pt x="957115" y="17203"/>
                </a:lnTo>
                <a:lnTo>
                  <a:pt x="905488" y="10885"/>
                </a:lnTo>
                <a:lnTo>
                  <a:pt x="852781" y="6850"/>
                </a:lnTo>
                <a:lnTo>
                  <a:pt x="773347" y="5651"/>
                </a:lnTo>
                <a:lnTo>
                  <a:pt x="733425" y="0"/>
                </a:lnTo>
                <a:lnTo>
                  <a:pt x="719431" y="513"/>
                </a:lnTo>
                <a:lnTo>
                  <a:pt x="717785" y="178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12252" y="6044691"/>
            <a:ext cx="2889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0749" y="3328148"/>
            <a:ext cx="3631565" cy="447040"/>
          </a:xfrm>
          <a:custGeom>
            <a:avLst/>
            <a:gdLst/>
            <a:ahLst/>
            <a:cxnLst/>
            <a:rect l="l" t="t" r="r" b="b"/>
            <a:pathLst>
              <a:path w="3631565" h="447039">
                <a:moveTo>
                  <a:pt x="289117" y="14648"/>
                </a:moveTo>
                <a:lnTo>
                  <a:pt x="277672" y="16776"/>
                </a:lnTo>
                <a:lnTo>
                  <a:pt x="186578" y="34101"/>
                </a:lnTo>
                <a:lnTo>
                  <a:pt x="167301" y="41463"/>
                </a:lnTo>
                <a:lnTo>
                  <a:pt x="147725" y="47610"/>
                </a:lnTo>
                <a:lnTo>
                  <a:pt x="127548" y="52946"/>
                </a:lnTo>
                <a:lnTo>
                  <a:pt x="106469" y="57876"/>
                </a:lnTo>
                <a:lnTo>
                  <a:pt x="90022" y="67619"/>
                </a:lnTo>
                <a:lnTo>
                  <a:pt x="71021" y="77464"/>
                </a:lnTo>
                <a:lnTo>
                  <a:pt x="55325" y="85079"/>
                </a:lnTo>
                <a:lnTo>
                  <a:pt x="48791" y="88135"/>
                </a:lnTo>
                <a:lnTo>
                  <a:pt x="40905" y="95126"/>
                </a:lnTo>
                <a:lnTo>
                  <a:pt x="14744" y="125977"/>
                </a:lnTo>
                <a:lnTo>
                  <a:pt x="0" y="181328"/>
                </a:lnTo>
                <a:lnTo>
                  <a:pt x="7334" y="218494"/>
                </a:lnTo>
                <a:lnTo>
                  <a:pt x="25784" y="254241"/>
                </a:lnTo>
                <a:lnTo>
                  <a:pt x="55199" y="284822"/>
                </a:lnTo>
                <a:lnTo>
                  <a:pt x="66715" y="301150"/>
                </a:lnTo>
                <a:lnTo>
                  <a:pt x="82436" y="313325"/>
                </a:lnTo>
                <a:lnTo>
                  <a:pt x="102964" y="322055"/>
                </a:lnTo>
                <a:lnTo>
                  <a:pt x="128899" y="328050"/>
                </a:lnTo>
                <a:lnTo>
                  <a:pt x="153583" y="338012"/>
                </a:lnTo>
                <a:lnTo>
                  <a:pt x="180970" y="346151"/>
                </a:lnTo>
                <a:lnTo>
                  <a:pt x="209559" y="353885"/>
                </a:lnTo>
                <a:lnTo>
                  <a:pt x="237847" y="362632"/>
                </a:lnTo>
                <a:lnTo>
                  <a:pt x="283469" y="377850"/>
                </a:lnTo>
                <a:lnTo>
                  <a:pt x="329736" y="392671"/>
                </a:lnTo>
                <a:lnTo>
                  <a:pt x="376704" y="406698"/>
                </a:lnTo>
                <a:lnTo>
                  <a:pt x="424428" y="419534"/>
                </a:lnTo>
                <a:lnTo>
                  <a:pt x="472965" y="430782"/>
                </a:lnTo>
                <a:lnTo>
                  <a:pt x="522371" y="440045"/>
                </a:lnTo>
                <a:lnTo>
                  <a:pt x="572702" y="446926"/>
                </a:lnTo>
                <a:lnTo>
                  <a:pt x="621164" y="444927"/>
                </a:lnTo>
                <a:lnTo>
                  <a:pt x="669307" y="442282"/>
                </a:lnTo>
                <a:lnTo>
                  <a:pt x="958825" y="422069"/>
                </a:lnTo>
                <a:lnTo>
                  <a:pt x="1008202" y="413846"/>
                </a:lnTo>
                <a:lnTo>
                  <a:pt x="1058924" y="407678"/>
                </a:lnTo>
                <a:lnTo>
                  <a:pt x="1110675" y="403218"/>
                </a:lnTo>
                <a:lnTo>
                  <a:pt x="1163138" y="400118"/>
                </a:lnTo>
                <a:lnTo>
                  <a:pt x="1215997" y="398032"/>
                </a:lnTo>
                <a:lnTo>
                  <a:pt x="1425057" y="392891"/>
                </a:lnTo>
                <a:lnTo>
                  <a:pt x="1860849" y="368035"/>
                </a:lnTo>
                <a:lnTo>
                  <a:pt x="1918078" y="356969"/>
                </a:lnTo>
                <a:lnTo>
                  <a:pt x="1968387" y="348237"/>
                </a:lnTo>
                <a:lnTo>
                  <a:pt x="2017157" y="341580"/>
                </a:lnTo>
                <a:lnTo>
                  <a:pt x="2069772" y="336738"/>
                </a:lnTo>
                <a:lnTo>
                  <a:pt x="2131617" y="333452"/>
                </a:lnTo>
                <a:lnTo>
                  <a:pt x="3630517" y="333452"/>
                </a:lnTo>
                <a:lnTo>
                  <a:pt x="3625718" y="298094"/>
                </a:lnTo>
                <a:lnTo>
                  <a:pt x="3618233" y="256723"/>
                </a:lnTo>
                <a:lnTo>
                  <a:pt x="3604439" y="216974"/>
                </a:lnTo>
                <a:lnTo>
                  <a:pt x="3579981" y="181075"/>
                </a:lnTo>
                <a:lnTo>
                  <a:pt x="3567464" y="159107"/>
                </a:lnTo>
                <a:lnTo>
                  <a:pt x="3549540" y="139063"/>
                </a:lnTo>
                <a:lnTo>
                  <a:pt x="3526809" y="121654"/>
                </a:lnTo>
                <a:lnTo>
                  <a:pt x="3499872" y="107588"/>
                </a:lnTo>
                <a:lnTo>
                  <a:pt x="3468671" y="80913"/>
                </a:lnTo>
                <a:lnTo>
                  <a:pt x="3432337" y="60055"/>
                </a:lnTo>
                <a:lnTo>
                  <a:pt x="3394466" y="45355"/>
                </a:lnTo>
                <a:lnTo>
                  <a:pt x="2449360" y="45355"/>
                </a:lnTo>
                <a:lnTo>
                  <a:pt x="2398343" y="45335"/>
                </a:lnTo>
                <a:lnTo>
                  <a:pt x="2296451" y="43848"/>
                </a:lnTo>
                <a:lnTo>
                  <a:pt x="1952011" y="34543"/>
                </a:lnTo>
                <a:lnTo>
                  <a:pt x="426903" y="34101"/>
                </a:lnTo>
                <a:lnTo>
                  <a:pt x="392757" y="28326"/>
                </a:lnTo>
                <a:lnTo>
                  <a:pt x="358010" y="21943"/>
                </a:lnTo>
                <a:lnTo>
                  <a:pt x="323263" y="16776"/>
                </a:lnTo>
                <a:lnTo>
                  <a:pt x="289117" y="14648"/>
                </a:lnTo>
                <a:close/>
              </a:path>
              <a:path w="3631565" h="447039">
                <a:moveTo>
                  <a:pt x="3630517" y="333452"/>
                </a:moveTo>
                <a:lnTo>
                  <a:pt x="2131617" y="333452"/>
                </a:lnTo>
                <a:lnTo>
                  <a:pt x="2509729" y="338856"/>
                </a:lnTo>
                <a:lnTo>
                  <a:pt x="2559772" y="342267"/>
                </a:lnTo>
                <a:lnTo>
                  <a:pt x="2610866" y="349123"/>
                </a:lnTo>
                <a:lnTo>
                  <a:pt x="2662261" y="356789"/>
                </a:lnTo>
                <a:lnTo>
                  <a:pt x="2713206" y="362632"/>
                </a:lnTo>
                <a:lnTo>
                  <a:pt x="2760407" y="371425"/>
                </a:lnTo>
                <a:lnTo>
                  <a:pt x="2853908" y="387897"/>
                </a:lnTo>
                <a:lnTo>
                  <a:pt x="2900659" y="395322"/>
                </a:lnTo>
                <a:lnTo>
                  <a:pt x="2947711" y="402039"/>
                </a:lnTo>
                <a:lnTo>
                  <a:pt x="2995288" y="407919"/>
                </a:lnTo>
                <a:lnTo>
                  <a:pt x="3043616" y="412838"/>
                </a:lnTo>
                <a:lnTo>
                  <a:pt x="3092920" y="416667"/>
                </a:lnTo>
                <a:lnTo>
                  <a:pt x="3281976" y="426392"/>
                </a:lnTo>
                <a:lnTo>
                  <a:pt x="3332133" y="424181"/>
                </a:lnTo>
                <a:lnTo>
                  <a:pt x="3379353" y="420949"/>
                </a:lnTo>
                <a:lnTo>
                  <a:pt x="3424970" y="416936"/>
                </a:lnTo>
                <a:lnTo>
                  <a:pt x="3565561" y="402617"/>
                </a:lnTo>
                <a:lnTo>
                  <a:pt x="3609220" y="375195"/>
                </a:lnTo>
                <a:lnTo>
                  <a:pt x="3631250" y="338856"/>
                </a:lnTo>
                <a:lnTo>
                  <a:pt x="3630517" y="333452"/>
                </a:lnTo>
                <a:close/>
              </a:path>
              <a:path w="3631565" h="447039">
                <a:moveTo>
                  <a:pt x="3056070" y="14648"/>
                </a:moveTo>
                <a:lnTo>
                  <a:pt x="3003918" y="16590"/>
                </a:lnTo>
                <a:lnTo>
                  <a:pt x="2801539" y="26757"/>
                </a:lnTo>
                <a:lnTo>
                  <a:pt x="2750055" y="28698"/>
                </a:lnTo>
                <a:lnTo>
                  <a:pt x="2701092" y="34000"/>
                </a:lnTo>
                <a:lnTo>
                  <a:pt x="2651532" y="38150"/>
                </a:lnTo>
                <a:lnTo>
                  <a:pt x="2601477" y="41255"/>
                </a:lnTo>
                <a:lnTo>
                  <a:pt x="2551029" y="43421"/>
                </a:lnTo>
                <a:lnTo>
                  <a:pt x="2500290" y="44752"/>
                </a:lnTo>
                <a:lnTo>
                  <a:pt x="2449360" y="45355"/>
                </a:lnTo>
                <a:lnTo>
                  <a:pt x="3394466" y="45355"/>
                </a:lnTo>
                <a:lnTo>
                  <a:pt x="3347576" y="32856"/>
                </a:lnTo>
                <a:lnTo>
                  <a:pt x="3300802" y="25050"/>
                </a:lnTo>
                <a:lnTo>
                  <a:pt x="3252202" y="20130"/>
                </a:lnTo>
                <a:lnTo>
                  <a:pt x="3202602" y="17362"/>
                </a:lnTo>
                <a:lnTo>
                  <a:pt x="3152829" y="16014"/>
                </a:lnTo>
                <a:lnTo>
                  <a:pt x="3056070" y="14648"/>
                </a:lnTo>
                <a:close/>
              </a:path>
              <a:path w="3631565" h="447039">
                <a:moveTo>
                  <a:pt x="1064628" y="0"/>
                </a:moveTo>
                <a:lnTo>
                  <a:pt x="1013014" y="953"/>
                </a:lnTo>
                <a:lnTo>
                  <a:pt x="961429" y="2761"/>
                </a:lnTo>
                <a:lnTo>
                  <a:pt x="806887" y="11069"/>
                </a:lnTo>
                <a:lnTo>
                  <a:pt x="607167" y="21375"/>
                </a:lnTo>
                <a:lnTo>
                  <a:pt x="515190" y="23173"/>
                </a:lnTo>
                <a:lnTo>
                  <a:pt x="470239" y="26510"/>
                </a:lnTo>
                <a:lnTo>
                  <a:pt x="426903" y="34101"/>
                </a:lnTo>
                <a:lnTo>
                  <a:pt x="1905709" y="34101"/>
                </a:lnTo>
                <a:lnTo>
                  <a:pt x="1856275" y="27980"/>
                </a:lnTo>
                <a:lnTo>
                  <a:pt x="1807667" y="23005"/>
                </a:lnTo>
                <a:lnTo>
                  <a:pt x="1759689" y="19053"/>
                </a:lnTo>
                <a:lnTo>
                  <a:pt x="1712145" y="16005"/>
                </a:lnTo>
                <a:lnTo>
                  <a:pt x="1664837" y="13739"/>
                </a:lnTo>
                <a:lnTo>
                  <a:pt x="1617568" y="12134"/>
                </a:lnTo>
                <a:lnTo>
                  <a:pt x="1570113" y="11069"/>
                </a:lnTo>
                <a:lnTo>
                  <a:pt x="1271249" y="9246"/>
                </a:lnTo>
                <a:lnTo>
                  <a:pt x="1219580" y="4525"/>
                </a:lnTo>
                <a:lnTo>
                  <a:pt x="1167916" y="1561"/>
                </a:lnTo>
                <a:lnTo>
                  <a:pt x="1116264" y="127"/>
                </a:lnTo>
                <a:lnTo>
                  <a:pt x="1064628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40749" y="3328148"/>
            <a:ext cx="3631565" cy="447040"/>
          </a:xfrm>
          <a:custGeom>
            <a:avLst/>
            <a:gdLst/>
            <a:ahLst/>
            <a:cxnLst/>
            <a:rect l="l" t="t" r="r" b="b"/>
            <a:pathLst>
              <a:path w="3631565" h="447039">
                <a:moveTo>
                  <a:pt x="289117" y="14649"/>
                </a:moveTo>
                <a:lnTo>
                  <a:pt x="237246" y="24375"/>
                </a:lnTo>
                <a:lnTo>
                  <a:pt x="186578" y="34101"/>
                </a:lnTo>
                <a:lnTo>
                  <a:pt x="167301" y="41464"/>
                </a:lnTo>
                <a:lnTo>
                  <a:pt x="147725" y="47610"/>
                </a:lnTo>
                <a:lnTo>
                  <a:pt x="127548" y="52946"/>
                </a:lnTo>
                <a:lnTo>
                  <a:pt x="106469" y="57877"/>
                </a:lnTo>
                <a:lnTo>
                  <a:pt x="90022" y="67620"/>
                </a:lnTo>
                <a:lnTo>
                  <a:pt x="71021" y="77464"/>
                </a:lnTo>
                <a:lnTo>
                  <a:pt x="55325" y="85080"/>
                </a:lnTo>
                <a:lnTo>
                  <a:pt x="48791" y="88136"/>
                </a:lnTo>
                <a:lnTo>
                  <a:pt x="40905" y="95127"/>
                </a:lnTo>
                <a:lnTo>
                  <a:pt x="14745" y="125977"/>
                </a:lnTo>
                <a:lnTo>
                  <a:pt x="0" y="181329"/>
                </a:lnTo>
                <a:lnTo>
                  <a:pt x="7334" y="218495"/>
                </a:lnTo>
                <a:lnTo>
                  <a:pt x="25784" y="254242"/>
                </a:lnTo>
                <a:lnTo>
                  <a:pt x="55199" y="284822"/>
                </a:lnTo>
                <a:lnTo>
                  <a:pt x="66715" y="301151"/>
                </a:lnTo>
                <a:lnTo>
                  <a:pt x="82436" y="313325"/>
                </a:lnTo>
                <a:lnTo>
                  <a:pt x="102964" y="322055"/>
                </a:lnTo>
                <a:lnTo>
                  <a:pt x="128899" y="328050"/>
                </a:lnTo>
                <a:lnTo>
                  <a:pt x="153583" y="338012"/>
                </a:lnTo>
                <a:lnTo>
                  <a:pt x="180970" y="346151"/>
                </a:lnTo>
                <a:lnTo>
                  <a:pt x="209559" y="353885"/>
                </a:lnTo>
                <a:lnTo>
                  <a:pt x="237847" y="362632"/>
                </a:lnTo>
                <a:lnTo>
                  <a:pt x="283469" y="377850"/>
                </a:lnTo>
                <a:lnTo>
                  <a:pt x="329736" y="392671"/>
                </a:lnTo>
                <a:lnTo>
                  <a:pt x="376704" y="406698"/>
                </a:lnTo>
                <a:lnTo>
                  <a:pt x="424428" y="419534"/>
                </a:lnTo>
                <a:lnTo>
                  <a:pt x="472965" y="430782"/>
                </a:lnTo>
                <a:lnTo>
                  <a:pt x="522371" y="440045"/>
                </a:lnTo>
                <a:lnTo>
                  <a:pt x="572701" y="446926"/>
                </a:lnTo>
                <a:lnTo>
                  <a:pt x="621164" y="444927"/>
                </a:lnTo>
                <a:lnTo>
                  <a:pt x="669307" y="442282"/>
                </a:lnTo>
                <a:lnTo>
                  <a:pt x="717263" y="439156"/>
                </a:lnTo>
                <a:lnTo>
                  <a:pt x="765162" y="435714"/>
                </a:lnTo>
                <a:lnTo>
                  <a:pt x="813137" y="432119"/>
                </a:lnTo>
                <a:lnTo>
                  <a:pt x="861318" y="428537"/>
                </a:lnTo>
                <a:lnTo>
                  <a:pt x="909837" y="425133"/>
                </a:lnTo>
                <a:lnTo>
                  <a:pt x="958825" y="422070"/>
                </a:lnTo>
                <a:lnTo>
                  <a:pt x="1008202" y="413847"/>
                </a:lnTo>
                <a:lnTo>
                  <a:pt x="1058925" y="407679"/>
                </a:lnTo>
                <a:lnTo>
                  <a:pt x="1110675" y="403218"/>
                </a:lnTo>
                <a:lnTo>
                  <a:pt x="1163138" y="400118"/>
                </a:lnTo>
                <a:lnTo>
                  <a:pt x="1215997" y="398032"/>
                </a:lnTo>
                <a:lnTo>
                  <a:pt x="1268935" y="396614"/>
                </a:lnTo>
                <a:lnTo>
                  <a:pt x="1321635" y="395515"/>
                </a:lnTo>
                <a:lnTo>
                  <a:pt x="1373781" y="394390"/>
                </a:lnTo>
                <a:lnTo>
                  <a:pt x="1425057" y="392891"/>
                </a:lnTo>
                <a:lnTo>
                  <a:pt x="1473180" y="390651"/>
                </a:lnTo>
                <a:lnTo>
                  <a:pt x="1521408" y="388260"/>
                </a:lnTo>
                <a:lnTo>
                  <a:pt x="1569728" y="385727"/>
                </a:lnTo>
                <a:lnTo>
                  <a:pt x="1618127" y="383060"/>
                </a:lnTo>
                <a:lnTo>
                  <a:pt x="1666593" y="380268"/>
                </a:lnTo>
                <a:lnTo>
                  <a:pt x="1715111" y="377361"/>
                </a:lnTo>
                <a:lnTo>
                  <a:pt x="1763668" y="374348"/>
                </a:lnTo>
                <a:lnTo>
                  <a:pt x="1812252" y="371236"/>
                </a:lnTo>
                <a:lnTo>
                  <a:pt x="1860848" y="368035"/>
                </a:lnTo>
                <a:lnTo>
                  <a:pt x="1918078" y="356969"/>
                </a:lnTo>
                <a:lnTo>
                  <a:pt x="1968387" y="348237"/>
                </a:lnTo>
                <a:lnTo>
                  <a:pt x="2017157" y="341580"/>
                </a:lnTo>
                <a:lnTo>
                  <a:pt x="2069772" y="336739"/>
                </a:lnTo>
                <a:lnTo>
                  <a:pt x="2131616" y="333453"/>
                </a:lnTo>
                <a:lnTo>
                  <a:pt x="2185268" y="333923"/>
                </a:lnTo>
                <a:lnTo>
                  <a:pt x="2239088" y="334430"/>
                </a:lnTo>
                <a:lnTo>
                  <a:pt x="2293048" y="335013"/>
                </a:lnTo>
                <a:lnTo>
                  <a:pt x="2347120" y="335709"/>
                </a:lnTo>
                <a:lnTo>
                  <a:pt x="2401277" y="336557"/>
                </a:lnTo>
                <a:lnTo>
                  <a:pt x="2455489" y="337593"/>
                </a:lnTo>
                <a:lnTo>
                  <a:pt x="2509729" y="338857"/>
                </a:lnTo>
                <a:lnTo>
                  <a:pt x="2559772" y="342268"/>
                </a:lnTo>
                <a:lnTo>
                  <a:pt x="2610866" y="349123"/>
                </a:lnTo>
                <a:lnTo>
                  <a:pt x="2662261" y="356789"/>
                </a:lnTo>
                <a:lnTo>
                  <a:pt x="2713205" y="362632"/>
                </a:lnTo>
                <a:lnTo>
                  <a:pt x="2760407" y="371425"/>
                </a:lnTo>
                <a:lnTo>
                  <a:pt x="2807233" y="379889"/>
                </a:lnTo>
                <a:lnTo>
                  <a:pt x="2853908" y="387897"/>
                </a:lnTo>
                <a:lnTo>
                  <a:pt x="2900659" y="395323"/>
                </a:lnTo>
                <a:lnTo>
                  <a:pt x="2947711" y="402039"/>
                </a:lnTo>
                <a:lnTo>
                  <a:pt x="2995288" y="407920"/>
                </a:lnTo>
                <a:lnTo>
                  <a:pt x="3043616" y="412838"/>
                </a:lnTo>
                <a:lnTo>
                  <a:pt x="3092920" y="416666"/>
                </a:lnTo>
                <a:lnTo>
                  <a:pt x="3148821" y="419554"/>
                </a:lnTo>
                <a:lnTo>
                  <a:pt x="3210880" y="422745"/>
                </a:lnTo>
                <a:lnTo>
                  <a:pt x="3261223" y="425329"/>
                </a:lnTo>
                <a:lnTo>
                  <a:pt x="3281976" y="426393"/>
                </a:lnTo>
                <a:lnTo>
                  <a:pt x="3332134" y="424181"/>
                </a:lnTo>
                <a:lnTo>
                  <a:pt x="3379353" y="420949"/>
                </a:lnTo>
                <a:lnTo>
                  <a:pt x="3424971" y="416937"/>
                </a:lnTo>
                <a:lnTo>
                  <a:pt x="3470321" y="412384"/>
                </a:lnTo>
                <a:lnTo>
                  <a:pt x="3516740" y="407531"/>
                </a:lnTo>
                <a:lnTo>
                  <a:pt x="3565561" y="402617"/>
                </a:lnTo>
                <a:lnTo>
                  <a:pt x="3593850" y="387944"/>
                </a:lnTo>
                <a:lnTo>
                  <a:pt x="3609221" y="375195"/>
                </a:lnTo>
                <a:lnTo>
                  <a:pt x="3619184" y="360217"/>
                </a:lnTo>
                <a:lnTo>
                  <a:pt x="3631250" y="338857"/>
                </a:lnTo>
                <a:lnTo>
                  <a:pt x="3625718" y="298094"/>
                </a:lnTo>
                <a:lnTo>
                  <a:pt x="3618233" y="256724"/>
                </a:lnTo>
                <a:lnTo>
                  <a:pt x="3604439" y="216975"/>
                </a:lnTo>
                <a:lnTo>
                  <a:pt x="3579980" y="181075"/>
                </a:lnTo>
                <a:lnTo>
                  <a:pt x="3567464" y="159107"/>
                </a:lnTo>
                <a:lnTo>
                  <a:pt x="3549540" y="139064"/>
                </a:lnTo>
                <a:lnTo>
                  <a:pt x="3526809" y="121654"/>
                </a:lnTo>
                <a:lnTo>
                  <a:pt x="3499872" y="107588"/>
                </a:lnTo>
                <a:lnTo>
                  <a:pt x="3468672" y="80914"/>
                </a:lnTo>
                <a:lnTo>
                  <a:pt x="3432338" y="60055"/>
                </a:lnTo>
                <a:lnTo>
                  <a:pt x="3391697" y="44280"/>
                </a:lnTo>
                <a:lnTo>
                  <a:pt x="3347576" y="32856"/>
                </a:lnTo>
                <a:lnTo>
                  <a:pt x="3300802" y="25051"/>
                </a:lnTo>
                <a:lnTo>
                  <a:pt x="3252202" y="20130"/>
                </a:lnTo>
                <a:lnTo>
                  <a:pt x="3202602" y="17363"/>
                </a:lnTo>
                <a:lnTo>
                  <a:pt x="3152829" y="16015"/>
                </a:lnTo>
                <a:lnTo>
                  <a:pt x="3103709" y="15355"/>
                </a:lnTo>
                <a:lnTo>
                  <a:pt x="3056070" y="14649"/>
                </a:lnTo>
                <a:lnTo>
                  <a:pt x="3003918" y="16590"/>
                </a:lnTo>
                <a:lnTo>
                  <a:pt x="2952878" y="19012"/>
                </a:lnTo>
                <a:lnTo>
                  <a:pt x="2902462" y="21673"/>
                </a:lnTo>
                <a:lnTo>
                  <a:pt x="2852179" y="24335"/>
                </a:lnTo>
                <a:lnTo>
                  <a:pt x="2801539" y="26757"/>
                </a:lnTo>
                <a:lnTo>
                  <a:pt x="2750054" y="28698"/>
                </a:lnTo>
                <a:lnTo>
                  <a:pt x="2701092" y="33999"/>
                </a:lnTo>
                <a:lnTo>
                  <a:pt x="2651532" y="38150"/>
                </a:lnTo>
                <a:lnTo>
                  <a:pt x="2601477" y="41255"/>
                </a:lnTo>
                <a:lnTo>
                  <a:pt x="2551029" y="43421"/>
                </a:lnTo>
                <a:lnTo>
                  <a:pt x="2500290" y="44752"/>
                </a:lnTo>
                <a:lnTo>
                  <a:pt x="2449360" y="45355"/>
                </a:lnTo>
                <a:lnTo>
                  <a:pt x="2398343" y="45335"/>
                </a:lnTo>
                <a:lnTo>
                  <a:pt x="2347339" y="44798"/>
                </a:lnTo>
                <a:lnTo>
                  <a:pt x="2296451" y="43848"/>
                </a:lnTo>
                <a:lnTo>
                  <a:pt x="2245780" y="42593"/>
                </a:lnTo>
                <a:lnTo>
                  <a:pt x="2195427" y="41137"/>
                </a:lnTo>
                <a:lnTo>
                  <a:pt x="2145496" y="39586"/>
                </a:lnTo>
                <a:lnTo>
                  <a:pt x="2096087" y="38046"/>
                </a:lnTo>
                <a:lnTo>
                  <a:pt x="2047302" y="36622"/>
                </a:lnTo>
                <a:lnTo>
                  <a:pt x="1999243" y="35419"/>
                </a:lnTo>
                <a:lnTo>
                  <a:pt x="1952011" y="34544"/>
                </a:lnTo>
                <a:lnTo>
                  <a:pt x="1905709" y="34101"/>
                </a:lnTo>
                <a:lnTo>
                  <a:pt x="1856275" y="27981"/>
                </a:lnTo>
                <a:lnTo>
                  <a:pt x="1807667" y="23005"/>
                </a:lnTo>
                <a:lnTo>
                  <a:pt x="1759689" y="19054"/>
                </a:lnTo>
                <a:lnTo>
                  <a:pt x="1712145" y="16006"/>
                </a:lnTo>
                <a:lnTo>
                  <a:pt x="1664837" y="13739"/>
                </a:lnTo>
                <a:lnTo>
                  <a:pt x="1617568" y="12134"/>
                </a:lnTo>
                <a:lnTo>
                  <a:pt x="1570141" y="11069"/>
                </a:lnTo>
                <a:lnTo>
                  <a:pt x="1522360" y="10424"/>
                </a:lnTo>
                <a:lnTo>
                  <a:pt x="1474028" y="10076"/>
                </a:lnTo>
                <a:lnTo>
                  <a:pt x="1424948" y="9905"/>
                </a:lnTo>
                <a:lnTo>
                  <a:pt x="1374922" y="9790"/>
                </a:lnTo>
                <a:lnTo>
                  <a:pt x="1323755" y="9611"/>
                </a:lnTo>
                <a:lnTo>
                  <a:pt x="1271248" y="9245"/>
                </a:lnTo>
                <a:lnTo>
                  <a:pt x="1219579" y="4525"/>
                </a:lnTo>
                <a:lnTo>
                  <a:pt x="1167916" y="1560"/>
                </a:lnTo>
                <a:lnTo>
                  <a:pt x="1116263" y="127"/>
                </a:lnTo>
                <a:lnTo>
                  <a:pt x="1064628" y="0"/>
                </a:lnTo>
                <a:lnTo>
                  <a:pt x="1013014" y="953"/>
                </a:lnTo>
                <a:lnTo>
                  <a:pt x="961429" y="2761"/>
                </a:lnTo>
                <a:lnTo>
                  <a:pt x="909876" y="5200"/>
                </a:lnTo>
                <a:lnTo>
                  <a:pt x="858363" y="8045"/>
                </a:lnTo>
                <a:lnTo>
                  <a:pt x="806894" y="11069"/>
                </a:lnTo>
                <a:lnTo>
                  <a:pt x="755475" y="14049"/>
                </a:lnTo>
                <a:lnTo>
                  <a:pt x="704112" y="16758"/>
                </a:lnTo>
                <a:lnTo>
                  <a:pt x="652810" y="18972"/>
                </a:lnTo>
                <a:lnTo>
                  <a:pt x="607167" y="21375"/>
                </a:lnTo>
                <a:lnTo>
                  <a:pt x="561063" y="22119"/>
                </a:lnTo>
                <a:lnTo>
                  <a:pt x="515190" y="23173"/>
                </a:lnTo>
                <a:lnTo>
                  <a:pt x="470239" y="26511"/>
                </a:lnTo>
                <a:lnTo>
                  <a:pt x="426904" y="34101"/>
                </a:lnTo>
                <a:lnTo>
                  <a:pt x="392757" y="28326"/>
                </a:lnTo>
                <a:lnTo>
                  <a:pt x="358010" y="21944"/>
                </a:lnTo>
                <a:lnTo>
                  <a:pt x="323263" y="16776"/>
                </a:lnTo>
                <a:lnTo>
                  <a:pt x="289117" y="146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86827" y="5965444"/>
            <a:ext cx="2889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29159" y="3312324"/>
            <a:ext cx="1597660" cy="436880"/>
          </a:xfrm>
          <a:custGeom>
            <a:avLst/>
            <a:gdLst/>
            <a:ahLst/>
            <a:cxnLst/>
            <a:rect l="l" t="t" r="r" b="b"/>
            <a:pathLst>
              <a:path w="1597660" h="436879">
                <a:moveTo>
                  <a:pt x="649193" y="0"/>
                </a:moveTo>
                <a:lnTo>
                  <a:pt x="647680" y="632"/>
                </a:lnTo>
                <a:lnTo>
                  <a:pt x="672765" y="8195"/>
                </a:lnTo>
                <a:lnTo>
                  <a:pt x="622530" y="13511"/>
                </a:lnTo>
                <a:lnTo>
                  <a:pt x="572152" y="16308"/>
                </a:lnTo>
                <a:lnTo>
                  <a:pt x="471539" y="19150"/>
                </a:lnTo>
                <a:lnTo>
                  <a:pt x="421587" y="21598"/>
                </a:lnTo>
                <a:lnTo>
                  <a:pt x="372059" y="26332"/>
                </a:lnTo>
                <a:lnTo>
                  <a:pt x="329507" y="37623"/>
                </a:lnTo>
                <a:lnTo>
                  <a:pt x="287751" y="46560"/>
                </a:lnTo>
                <a:lnTo>
                  <a:pt x="245677" y="53405"/>
                </a:lnTo>
                <a:lnTo>
                  <a:pt x="202170" y="58419"/>
                </a:lnTo>
                <a:lnTo>
                  <a:pt x="176208" y="62844"/>
                </a:lnTo>
                <a:lnTo>
                  <a:pt x="124284" y="69601"/>
                </a:lnTo>
                <a:lnTo>
                  <a:pt x="87811" y="83443"/>
                </a:lnTo>
                <a:lnTo>
                  <a:pt x="54364" y="103061"/>
                </a:lnTo>
                <a:lnTo>
                  <a:pt x="47330" y="106200"/>
                </a:lnTo>
                <a:lnTo>
                  <a:pt x="40136" y="110385"/>
                </a:lnTo>
                <a:lnTo>
                  <a:pt x="34535" y="114048"/>
                </a:lnTo>
                <a:lnTo>
                  <a:pt x="32279" y="115617"/>
                </a:lnTo>
                <a:lnTo>
                  <a:pt x="21741" y="124641"/>
                </a:lnTo>
                <a:lnTo>
                  <a:pt x="10406" y="133404"/>
                </a:lnTo>
                <a:lnTo>
                  <a:pt x="1938" y="142690"/>
                </a:lnTo>
                <a:lnTo>
                  <a:pt x="0" y="153284"/>
                </a:lnTo>
                <a:lnTo>
                  <a:pt x="10460" y="203481"/>
                </a:lnTo>
                <a:lnTo>
                  <a:pt x="25923" y="241897"/>
                </a:lnTo>
                <a:lnTo>
                  <a:pt x="78275" y="296718"/>
                </a:lnTo>
                <a:lnTo>
                  <a:pt x="118372" y="319789"/>
                </a:lnTo>
                <a:lnTo>
                  <a:pt x="169890" y="344409"/>
                </a:lnTo>
                <a:lnTo>
                  <a:pt x="203363" y="361172"/>
                </a:lnTo>
                <a:lnTo>
                  <a:pt x="213424" y="367602"/>
                </a:lnTo>
                <a:lnTo>
                  <a:pt x="221255" y="370109"/>
                </a:lnTo>
                <a:lnTo>
                  <a:pt x="248039" y="375101"/>
                </a:lnTo>
                <a:lnTo>
                  <a:pt x="293190" y="396407"/>
                </a:lnTo>
                <a:lnTo>
                  <a:pt x="345027" y="409944"/>
                </a:lnTo>
                <a:lnTo>
                  <a:pt x="400452" y="417991"/>
                </a:lnTo>
                <a:lnTo>
                  <a:pt x="456366" y="422824"/>
                </a:lnTo>
                <a:lnTo>
                  <a:pt x="509671" y="426719"/>
                </a:lnTo>
                <a:lnTo>
                  <a:pt x="557374" y="432914"/>
                </a:lnTo>
                <a:lnTo>
                  <a:pt x="606495" y="435937"/>
                </a:lnTo>
                <a:lnTo>
                  <a:pt x="656716" y="436299"/>
                </a:lnTo>
                <a:lnTo>
                  <a:pt x="707722" y="434509"/>
                </a:lnTo>
                <a:lnTo>
                  <a:pt x="759197" y="431078"/>
                </a:lnTo>
                <a:lnTo>
                  <a:pt x="810825" y="426518"/>
                </a:lnTo>
                <a:lnTo>
                  <a:pt x="963466" y="411162"/>
                </a:lnTo>
                <a:lnTo>
                  <a:pt x="1012545" y="407188"/>
                </a:lnTo>
                <a:lnTo>
                  <a:pt x="1062437" y="401058"/>
                </a:lnTo>
                <a:lnTo>
                  <a:pt x="1112954" y="396759"/>
                </a:lnTo>
                <a:lnTo>
                  <a:pt x="1163886" y="393900"/>
                </a:lnTo>
                <a:lnTo>
                  <a:pt x="1215027" y="392090"/>
                </a:lnTo>
                <a:lnTo>
                  <a:pt x="1367617" y="389052"/>
                </a:lnTo>
                <a:lnTo>
                  <a:pt x="1449589" y="375275"/>
                </a:lnTo>
                <a:lnTo>
                  <a:pt x="1491371" y="365313"/>
                </a:lnTo>
                <a:lnTo>
                  <a:pt x="1529012" y="349989"/>
                </a:lnTo>
                <a:lnTo>
                  <a:pt x="1562353" y="320170"/>
                </a:lnTo>
                <a:lnTo>
                  <a:pt x="1577033" y="303102"/>
                </a:lnTo>
                <a:lnTo>
                  <a:pt x="1591872" y="287211"/>
                </a:lnTo>
                <a:lnTo>
                  <a:pt x="1590708" y="218891"/>
                </a:lnTo>
                <a:lnTo>
                  <a:pt x="1545749" y="162894"/>
                </a:lnTo>
                <a:lnTo>
                  <a:pt x="1511301" y="139371"/>
                </a:lnTo>
                <a:lnTo>
                  <a:pt x="1471249" y="118755"/>
                </a:lnTo>
                <a:lnTo>
                  <a:pt x="1427375" y="100988"/>
                </a:lnTo>
                <a:lnTo>
                  <a:pt x="1381459" y="86010"/>
                </a:lnTo>
                <a:lnTo>
                  <a:pt x="1335284" y="73764"/>
                </a:lnTo>
                <a:lnTo>
                  <a:pt x="1290631" y="64193"/>
                </a:lnTo>
                <a:lnTo>
                  <a:pt x="1249281" y="57237"/>
                </a:lnTo>
                <a:lnTo>
                  <a:pt x="1213016" y="52838"/>
                </a:lnTo>
                <a:lnTo>
                  <a:pt x="1168134" y="41386"/>
                </a:lnTo>
                <a:lnTo>
                  <a:pt x="1121438" y="32705"/>
                </a:lnTo>
                <a:lnTo>
                  <a:pt x="1073356" y="26384"/>
                </a:lnTo>
                <a:lnTo>
                  <a:pt x="1024315" y="22013"/>
                </a:lnTo>
                <a:lnTo>
                  <a:pt x="974745" y="19182"/>
                </a:lnTo>
                <a:lnTo>
                  <a:pt x="925073" y="17481"/>
                </a:lnTo>
                <a:lnTo>
                  <a:pt x="779725" y="15058"/>
                </a:lnTo>
                <a:lnTo>
                  <a:pt x="733926" y="13776"/>
                </a:lnTo>
                <a:lnTo>
                  <a:pt x="677782" y="4860"/>
                </a:lnTo>
                <a:lnTo>
                  <a:pt x="649193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29160" y="3312324"/>
            <a:ext cx="1597660" cy="436880"/>
          </a:xfrm>
          <a:custGeom>
            <a:avLst/>
            <a:gdLst/>
            <a:ahLst/>
            <a:cxnLst/>
            <a:rect l="l" t="t" r="r" b="b"/>
            <a:pathLst>
              <a:path w="1597660" h="436879">
                <a:moveTo>
                  <a:pt x="672765" y="8196"/>
                </a:moveTo>
                <a:lnTo>
                  <a:pt x="622529" y="13511"/>
                </a:lnTo>
                <a:lnTo>
                  <a:pt x="572152" y="16308"/>
                </a:lnTo>
                <a:lnTo>
                  <a:pt x="521775" y="17787"/>
                </a:lnTo>
                <a:lnTo>
                  <a:pt x="471539" y="19150"/>
                </a:lnTo>
                <a:lnTo>
                  <a:pt x="421587" y="21597"/>
                </a:lnTo>
                <a:lnTo>
                  <a:pt x="372059" y="26332"/>
                </a:lnTo>
                <a:lnTo>
                  <a:pt x="329507" y="37623"/>
                </a:lnTo>
                <a:lnTo>
                  <a:pt x="287751" y="46560"/>
                </a:lnTo>
                <a:lnTo>
                  <a:pt x="245677" y="53405"/>
                </a:lnTo>
                <a:lnTo>
                  <a:pt x="202169" y="58418"/>
                </a:lnTo>
                <a:lnTo>
                  <a:pt x="176208" y="62843"/>
                </a:lnTo>
                <a:lnTo>
                  <a:pt x="124285" y="69601"/>
                </a:lnTo>
                <a:lnTo>
                  <a:pt x="87812" y="83442"/>
                </a:lnTo>
                <a:lnTo>
                  <a:pt x="54364" y="103061"/>
                </a:lnTo>
                <a:lnTo>
                  <a:pt x="47330" y="106200"/>
                </a:lnTo>
                <a:lnTo>
                  <a:pt x="40136" y="110385"/>
                </a:lnTo>
                <a:lnTo>
                  <a:pt x="34535" y="114047"/>
                </a:lnTo>
                <a:lnTo>
                  <a:pt x="32279" y="115616"/>
                </a:lnTo>
                <a:lnTo>
                  <a:pt x="21740" y="124641"/>
                </a:lnTo>
                <a:lnTo>
                  <a:pt x="10405" y="133404"/>
                </a:lnTo>
                <a:lnTo>
                  <a:pt x="1937" y="142690"/>
                </a:lnTo>
                <a:lnTo>
                  <a:pt x="0" y="153283"/>
                </a:lnTo>
                <a:lnTo>
                  <a:pt x="10460" y="203480"/>
                </a:lnTo>
                <a:lnTo>
                  <a:pt x="25924" y="241897"/>
                </a:lnTo>
                <a:lnTo>
                  <a:pt x="78275" y="296718"/>
                </a:lnTo>
                <a:lnTo>
                  <a:pt x="118372" y="319788"/>
                </a:lnTo>
                <a:lnTo>
                  <a:pt x="169890" y="344409"/>
                </a:lnTo>
                <a:lnTo>
                  <a:pt x="203363" y="361172"/>
                </a:lnTo>
                <a:lnTo>
                  <a:pt x="213424" y="367602"/>
                </a:lnTo>
                <a:lnTo>
                  <a:pt x="221255" y="370109"/>
                </a:lnTo>
                <a:lnTo>
                  <a:pt x="248039" y="375101"/>
                </a:lnTo>
                <a:lnTo>
                  <a:pt x="293189" y="396406"/>
                </a:lnTo>
                <a:lnTo>
                  <a:pt x="345026" y="409944"/>
                </a:lnTo>
                <a:lnTo>
                  <a:pt x="400451" y="417991"/>
                </a:lnTo>
                <a:lnTo>
                  <a:pt x="456366" y="422823"/>
                </a:lnTo>
                <a:lnTo>
                  <a:pt x="509670" y="426718"/>
                </a:lnTo>
                <a:lnTo>
                  <a:pt x="557374" y="432914"/>
                </a:lnTo>
                <a:lnTo>
                  <a:pt x="606494" y="435937"/>
                </a:lnTo>
                <a:lnTo>
                  <a:pt x="656716" y="436298"/>
                </a:lnTo>
                <a:lnTo>
                  <a:pt x="707722" y="434508"/>
                </a:lnTo>
                <a:lnTo>
                  <a:pt x="759197" y="431078"/>
                </a:lnTo>
                <a:lnTo>
                  <a:pt x="810825" y="426517"/>
                </a:lnTo>
                <a:lnTo>
                  <a:pt x="862290" y="421337"/>
                </a:lnTo>
                <a:lnTo>
                  <a:pt x="913275" y="416049"/>
                </a:lnTo>
                <a:lnTo>
                  <a:pt x="963466" y="411162"/>
                </a:lnTo>
                <a:lnTo>
                  <a:pt x="1012546" y="407187"/>
                </a:lnTo>
                <a:lnTo>
                  <a:pt x="1062438" y="401058"/>
                </a:lnTo>
                <a:lnTo>
                  <a:pt x="1112954" y="396759"/>
                </a:lnTo>
                <a:lnTo>
                  <a:pt x="1163886" y="393899"/>
                </a:lnTo>
                <a:lnTo>
                  <a:pt x="1215027" y="392090"/>
                </a:lnTo>
                <a:lnTo>
                  <a:pt x="1266168" y="390938"/>
                </a:lnTo>
                <a:lnTo>
                  <a:pt x="1317100" y="390056"/>
                </a:lnTo>
                <a:lnTo>
                  <a:pt x="1367617" y="389051"/>
                </a:lnTo>
                <a:lnTo>
                  <a:pt x="1407169" y="382359"/>
                </a:lnTo>
                <a:lnTo>
                  <a:pt x="1449588" y="375275"/>
                </a:lnTo>
                <a:lnTo>
                  <a:pt x="1491371" y="365313"/>
                </a:lnTo>
                <a:lnTo>
                  <a:pt x="1529012" y="349989"/>
                </a:lnTo>
                <a:lnTo>
                  <a:pt x="1546718" y="336453"/>
                </a:lnTo>
                <a:lnTo>
                  <a:pt x="1562353" y="320169"/>
                </a:lnTo>
                <a:lnTo>
                  <a:pt x="1577033" y="303102"/>
                </a:lnTo>
                <a:lnTo>
                  <a:pt x="1591872" y="287211"/>
                </a:lnTo>
                <a:lnTo>
                  <a:pt x="1590708" y="218891"/>
                </a:lnTo>
                <a:lnTo>
                  <a:pt x="1545750" y="162894"/>
                </a:lnTo>
                <a:lnTo>
                  <a:pt x="1511302" y="139371"/>
                </a:lnTo>
                <a:lnTo>
                  <a:pt x="1471249" y="118755"/>
                </a:lnTo>
                <a:lnTo>
                  <a:pt x="1427375" y="100987"/>
                </a:lnTo>
                <a:lnTo>
                  <a:pt x="1381459" y="86010"/>
                </a:lnTo>
                <a:lnTo>
                  <a:pt x="1335284" y="73764"/>
                </a:lnTo>
                <a:lnTo>
                  <a:pt x="1290631" y="64192"/>
                </a:lnTo>
                <a:lnTo>
                  <a:pt x="1249281" y="57236"/>
                </a:lnTo>
                <a:lnTo>
                  <a:pt x="1213016" y="52838"/>
                </a:lnTo>
                <a:lnTo>
                  <a:pt x="1168134" y="41386"/>
                </a:lnTo>
                <a:lnTo>
                  <a:pt x="1121438" y="32704"/>
                </a:lnTo>
                <a:lnTo>
                  <a:pt x="1073356" y="26383"/>
                </a:lnTo>
                <a:lnTo>
                  <a:pt x="1024316" y="22012"/>
                </a:lnTo>
                <a:lnTo>
                  <a:pt x="974745" y="19182"/>
                </a:lnTo>
                <a:lnTo>
                  <a:pt x="925073" y="17481"/>
                </a:lnTo>
                <a:lnTo>
                  <a:pt x="875726" y="16500"/>
                </a:lnTo>
                <a:lnTo>
                  <a:pt x="827134" y="15829"/>
                </a:lnTo>
                <a:lnTo>
                  <a:pt x="779725" y="15058"/>
                </a:lnTo>
                <a:lnTo>
                  <a:pt x="733926" y="13776"/>
                </a:lnTo>
                <a:lnTo>
                  <a:pt x="677782" y="4860"/>
                </a:lnTo>
                <a:lnTo>
                  <a:pt x="649193" y="0"/>
                </a:lnTo>
                <a:lnTo>
                  <a:pt x="647680" y="632"/>
                </a:lnTo>
                <a:lnTo>
                  <a:pt x="672765" y="819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12252" y="5965444"/>
            <a:ext cx="5880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295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7725" y="4221255"/>
            <a:ext cx="3027680" cy="454025"/>
          </a:xfrm>
          <a:custGeom>
            <a:avLst/>
            <a:gdLst/>
            <a:ahLst/>
            <a:cxnLst/>
            <a:rect l="l" t="t" r="r" b="b"/>
            <a:pathLst>
              <a:path w="3027679" h="454025">
                <a:moveTo>
                  <a:pt x="578182" y="0"/>
                </a:moveTo>
                <a:lnTo>
                  <a:pt x="553339" y="4354"/>
                </a:lnTo>
                <a:lnTo>
                  <a:pt x="455701" y="26290"/>
                </a:lnTo>
                <a:lnTo>
                  <a:pt x="407264" y="35920"/>
                </a:lnTo>
                <a:lnTo>
                  <a:pt x="358368" y="43708"/>
                </a:lnTo>
                <a:lnTo>
                  <a:pt x="308481" y="48939"/>
                </a:lnTo>
                <a:lnTo>
                  <a:pt x="279165" y="55481"/>
                </a:lnTo>
                <a:lnTo>
                  <a:pt x="219938" y="68098"/>
                </a:lnTo>
                <a:lnTo>
                  <a:pt x="168587" y="87005"/>
                </a:lnTo>
                <a:lnTo>
                  <a:pt x="146104" y="96467"/>
                </a:lnTo>
                <a:lnTo>
                  <a:pt x="123322" y="104769"/>
                </a:lnTo>
                <a:lnTo>
                  <a:pt x="70306" y="134125"/>
                </a:lnTo>
                <a:lnTo>
                  <a:pt x="26831" y="180183"/>
                </a:lnTo>
                <a:lnTo>
                  <a:pt x="0" y="241779"/>
                </a:lnTo>
                <a:lnTo>
                  <a:pt x="6980" y="270477"/>
                </a:lnTo>
                <a:lnTo>
                  <a:pt x="29166" y="292442"/>
                </a:lnTo>
                <a:lnTo>
                  <a:pt x="69984" y="307787"/>
                </a:lnTo>
                <a:lnTo>
                  <a:pt x="85983" y="318683"/>
                </a:lnTo>
                <a:lnTo>
                  <a:pt x="100193" y="324353"/>
                </a:lnTo>
                <a:lnTo>
                  <a:pt x="115596" y="328862"/>
                </a:lnTo>
                <a:lnTo>
                  <a:pt x="135173" y="336273"/>
                </a:lnTo>
                <a:lnTo>
                  <a:pt x="184161" y="356974"/>
                </a:lnTo>
                <a:lnTo>
                  <a:pt x="222969" y="371153"/>
                </a:lnTo>
                <a:lnTo>
                  <a:pt x="291630" y="385409"/>
                </a:lnTo>
                <a:lnTo>
                  <a:pt x="332275" y="388214"/>
                </a:lnTo>
                <a:lnTo>
                  <a:pt x="502825" y="393227"/>
                </a:lnTo>
                <a:lnTo>
                  <a:pt x="601775" y="396751"/>
                </a:lnTo>
                <a:lnTo>
                  <a:pt x="700614" y="402008"/>
                </a:lnTo>
                <a:lnTo>
                  <a:pt x="750131" y="405395"/>
                </a:lnTo>
                <a:lnTo>
                  <a:pt x="799787" y="409345"/>
                </a:lnTo>
                <a:lnTo>
                  <a:pt x="842641" y="418402"/>
                </a:lnTo>
                <a:lnTo>
                  <a:pt x="888626" y="424207"/>
                </a:lnTo>
                <a:lnTo>
                  <a:pt x="981045" y="431639"/>
                </a:lnTo>
                <a:lnTo>
                  <a:pt x="1026235" y="441740"/>
                </a:lnTo>
                <a:lnTo>
                  <a:pt x="1073065" y="447429"/>
                </a:lnTo>
                <a:lnTo>
                  <a:pt x="1168662" y="453931"/>
                </a:lnTo>
                <a:lnTo>
                  <a:pt x="1910565" y="439444"/>
                </a:lnTo>
                <a:lnTo>
                  <a:pt x="2259391" y="426684"/>
                </a:lnTo>
                <a:lnTo>
                  <a:pt x="2307746" y="419657"/>
                </a:lnTo>
                <a:lnTo>
                  <a:pt x="2355263" y="413429"/>
                </a:lnTo>
                <a:lnTo>
                  <a:pt x="2402295" y="407984"/>
                </a:lnTo>
                <a:lnTo>
                  <a:pt x="2449196" y="403308"/>
                </a:lnTo>
                <a:lnTo>
                  <a:pt x="2496321" y="399387"/>
                </a:lnTo>
                <a:lnTo>
                  <a:pt x="2544024" y="396205"/>
                </a:lnTo>
                <a:lnTo>
                  <a:pt x="2592658" y="393750"/>
                </a:lnTo>
                <a:lnTo>
                  <a:pt x="2642578" y="392006"/>
                </a:lnTo>
                <a:lnTo>
                  <a:pt x="2789683" y="369446"/>
                </a:lnTo>
                <a:lnTo>
                  <a:pt x="2838973" y="363233"/>
                </a:lnTo>
                <a:lnTo>
                  <a:pt x="2889025" y="358567"/>
                </a:lnTo>
                <a:lnTo>
                  <a:pt x="2904552" y="354135"/>
                </a:lnTo>
                <a:lnTo>
                  <a:pt x="2920229" y="350052"/>
                </a:lnTo>
                <a:lnTo>
                  <a:pt x="2936203" y="346201"/>
                </a:lnTo>
                <a:lnTo>
                  <a:pt x="2952625" y="342466"/>
                </a:lnTo>
                <a:lnTo>
                  <a:pt x="2966065" y="331300"/>
                </a:lnTo>
                <a:lnTo>
                  <a:pt x="2971903" y="325591"/>
                </a:lnTo>
                <a:lnTo>
                  <a:pt x="2979232" y="316864"/>
                </a:lnTo>
                <a:lnTo>
                  <a:pt x="2997144" y="296642"/>
                </a:lnTo>
                <a:lnTo>
                  <a:pt x="3025764" y="263201"/>
                </a:lnTo>
                <a:lnTo>
                  <a:pt x="3027652" y="232877"/>
                </a:lnTo>
                <a:lnTo>
                  <a:pt x="3015827" y="203598"/>
                </a:lnTo>
                <a:lnTo>
                  <a:pt x="2996250" y="175945"/>
                </a:lnTo>
                <a:lnTo>
                  <a:pt x="2974885" y="150498"/>
                </a:lnTo>
                <a:lnTo>
                  <a:pt x="2969791" y="137032"/>
                </a:lnTo>
                <a:lnTo>
                  <a:pt x="2964581" y="137032"/>
                </a:lnTo>
                <a:lnTo>
                  <a:pt x="2952497" y="130205"/>
                </a:lnTo>
                <a:lnTo>
                  <a:pt x="2924005" y="99718"/>
                </a:lnTo>
                <a:lnTo>
                  <a:pt x="2912595" y="88572"/>
                </a:lnTo>
                <a:lnTo>
                  <a:pt x="1515279" y="88572"/>
                </a:lnTo>
                <a:lnTo>
                  <a:pt x="1414816" y="78572"/>
                </a:lnTo>
                <a:lnTo>
                  <a:pt x="1398689" y="77162"/>
                </a:lnTo>
                <a:lnTo>
                  <a:pt x="1384067" y="76221"/>
                </a:lnTo>
                <a:lnTo>
                  <a:pt x="1254521" y="71233"/>
                </a:lnTo>
                <a:lnTo>
                  <a:pt x="1202185" y="65551"/>
                </a:lnTo>
                <a:lnTo>
                  <a:pt x="1169577" y="61324"/>
                </a:lnTo>
                <a:lnTo>
                  <a:pt x="1046764" y="44444"/>
                </a:lnTo>
                <a:lnTo>
                  <a:pt x="995487" y="38005"/>
                </a:lnTo>
                <a:lnTo>
                  <a:pt x="944475" y="32838"/>
                </a:lnTo>
                <a:lnTo>
                  <a:pt x="911359" y="30130"/>
                </a:lnTo>
                <a:lnTo>
                  <a:pt x="878689" y="28814"/>
                </a:lnTo>
                <a:lnTo>
                  <a:pt x="846318" y="27962"/>
                </a:lnTo>
                <a:lnTo>
                  <a:pt x="814096" y="26646"/>
                </a:lnTo>
                <a:lnTo>
                  <a:pt x="698027" y="15500"/>
                </a:lnTo>
                <a:lnTo>
                  <a:pt x="666028" y="9405"/>
                </a:lnTo>
                <a:lnTo>
                  <a:pt x="620913" y="2960"/>
                </a:lnTo>
                <a:lnTo>
                  <a:pt x="578182" y="0"/>
                </a:lnTo>
                <a:close/>
              </a:path>
              <a:path w="3027679" h="454025">
                <a:moveTo>
                  <a:pt x="2968525" y="133684"/>
                </a:moveTo>
                <a:lnTo>
                  <a:pt x="2967507" y="133693"/>
                </a:lnTo>
                <a:lnTo>
                  <a:pt x="2964581" y="137032"/>
                </a:lnTo>
                <a:lnTo>
                  <a:pt x="2969791" y="137032"/>
                </a:lnTo>
                <a:lnTo>
                  <a:pt x="2968525" y="133684"/>
                </a:lnTo>
                <a:close/>
              </a:path>
              <a:path w="3027679" h="454025">
                <a:moveTo>
                  <a:pt x="2758647" y="4354"/>
                </a:moveTo>
                <a:lnTo>
                  <a:pt x="2656508" y="6682"/>
                </a:lnTo>
                <a:lnTo>
                  <a:pt x="2555325" y="10796"/>
                </a:lnTo>
                <a:lnTo>
                  <a:pt x="2454863" y="16319"/>
                </a:lnTo>
                <a:lnTo>
                  <a:pt x="1904825" y="55132"/>
                </a:lnTo>
                <a:lnTo>
                  <a:pt x="1852875" y="61325"/>
                </a:lnTo>
                <a:lnTo>
                  <a:pt x="1826191" y="64545"/>
                </a:lnTo>
                <a:lnTo>
                  <a:pt x="1809579" y="66279"/>
                </a:lnTo>
                <a:lnTo>
                  <a:pt x="1745827" y="71233"/>
                </a:lnTo>
                <a:lnTo>
                  <a:pt x="1699870" y="78862"/>
                </a:lnTo>
                <a:lnTo>
                  <a:pt x="1653684" y="83221"/>
                </a:lnTo>
                <a:lnTo>
                  <a:pt x="1607422" y="85500"/>
                </a:lnTo>
                <a:lnTo>
                  <a:pt x="1515279" y="88572"/>
                </a:lnTo>
                <a:lnTo>
                  <a:pt x="2912595" y="88572"/>
                </a:lnTo>
                <a:lnTo>
                  <a:pt x="2890566" y="67053"/>
                </a:lnTo>
                <a:lnTo>
                  <a:pt x="2850866" y="39960"/>
                </a:lnTo>
                <a:lnTo>
                  <a:pt x="2806396" y="18906"/>
                </a:lnTo>
                <a:lnTo>
                  <a:pt x="2758647" y="4354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17725" y="4221255"/>
            <a:ext cx="3027680" cy="454025"/>
          </a:xfrm>
          <a:custGeom>
            <a:avLst/>
            <a:gdLst/>
            <a:ahLst/>
            <a:cxnLst/>
            <a:rect l="l" t="t" r="r" b="b"/>
            <a:pathLst>
              <a:path w="3027679" h="454025">
                <a:moveTo>
                  <a:pt x="553339" y="4354"/>
                </a:moveTo>
                <a:lnTo>
                  <a:pt x="504215" y="15530"/>
                </a:lnTo>
                <a:lnTo>
                  <a:pt x="455701" y="26290"/>
                </a:lnTo>
                <a:lnTo>
                  <a:pt x="407264" y="35921"/>
                </a:lnTo>
                <a:lnTo>
                  <a:pt x="358369" y="43708"/>
                </a:lnTo>
                <a:lnTo>
                  <a:pt x="308481" y="48940"/>
                </a:lnTo>
                <a:lnTo>
                  <a:pt x="279166" y="55481"/>
                </a:lnTo>
                <a:lnTo>
                  <a:pt x="219939" y="68098"/>
                </a:lnTo>
                <a:lnTo>
                  <a:pt x="168588" y="87005"/>
                </a:lnTo>
                <a:lnTo>
                  <a:pt x="146104" y="96468"/>
                </a:lnTo>
                <a:lnTo>
                  <a:pt x="123323" y="104769"/>
                </a:lnTo>
                <a:lnTo>
                  <a:pt x="70307" y="134126"/>
                </a:lnTo>
                <a:lnTo>
                  <a:pt x="26830" y="180183"/>
                </a:lnTo>
                <a:lnTo>
                  <a:pt x="0" y="241779"/>
                </a:lnTo>
                <a:lnTo>
                  <a:pt x="6981" y="270478"/>
                </a:lnTo>
                <a:lnTo>
                  <a:pt x="29166" y="292442"/>
                </a:lnTo>
                <a:lnTo>
                  <a:pt x="69984" y="307788"/>
                </a:lnTo>
                <a:lnTo>
                  <a:pt x="85983" y="318683"/>
                </a:lnTo>
                <a:lnTo>
                  <a:pt x="100193" y="324353"/>
                </a:lnTo>
                <a:lnTo>
                  <a:pt x="115596" y="328862"/>
                </a:lnTo>
                <a:lnTo>
                  <a:pt x="135173" y="336273"/>
                </a:lnTo>
                <a:lnTo>
                  <a:pt x="184161" y="356974"/>
                </a:lnTo>
                <a:lnTo>
                  <a:pt x="222970" y="371154"/>
                </a:lnTo>
                <a:lnTo>
                  <a:pt x="291631" y="385409"/>
                </a:lnTo>
                <a:lnTo>
                  <a:pt x="332275" y="388215"/>
                </a:lnTo>
                <a:lnTo>
                  <a:pt x="384323" y="389959"/>
                </a:lnTo>
                <a:lnTo>
                  <a:pt x="453170" y="392006"/>
                </a:lnTo>
                <a:lnTo>
                  <a:pt x="502826" y="393227"/>
                </a:lnTo>
                <a:lnTo>
                  <a:pt x="552342" y="394794"/>
                </a:lnTo>
                <a:lnTo>
                  <a:pt x="601775" y="396751"/>
                </a:lnTo>
                <a:lnTo>
                  <a:pt x="651181" y="399141"/>
                </a:lnTo>
                <a:lnTo>
                  <a:pt x="700614" y="402008"/>
                </a:lnTo>
                <a:lnTo>
                  <a:pt x="750131" y="405395"/>
                </a:lnTo>
                <a:lnTo>
                  <a:pt x="799787" y="409345"/>
                </a:lnTo>
                <a:lnTo>
                  <a:pt x="842642" y="418402"/>
                </a:lnTo>
                <a:lnTo>
                  <a:pt x="888627" y="424207"/>
                </a:lnTo>
                <a:lnTo>
                  <a:pt x="935507" y="428155"/>
                </a:lnTo>
                <a:lnTo>
                  <a:pt x="981045" y="431638"/>
                </a:lnTo>
                <a:lnTo>
                  <a:pt x="1026235" y="441740"/>
                </a:lnTo>
                <a:lnTo>
                  <a:pt x="1073065" y="447429"/>
                </a:lnTo>
                <a:lnTo>
                  <a:pt x="1120789" y="450797"/>
                </a:lnTo>
                <a:lnTo>
                  <a:pt x="1168662" y="453932"/>
                </a:lnTo>
                <a:lnTo>
                  <a:pt x="1240262" y="452454"/>
                </a:lnTo>
                <a:lnTo>
                  <a:pt x="1306320" y="451111"/>
                </a:lnTo>
                <a:lnTo>
                  <a:pt x="1367117" y="449895"/>
                </a:lnTo>
                <a:lnTo>
                  <a:pt x="1422934" y="448797"/>
                </a:lnTo>
                <a:lnTo>
                  <a:pt x="1474051" y="447810"/>
                </a:lnTo>
                <a:lnTo>
                  <a:pt x="1520749" y="446925"/>
                </a:lnTo>
                <a:lnTo>
                  <a:pt x="1563308" y="446133"/>
                </a:lnTo>
                <a:lnTo>
                  <a:pt x="1602011" y="445427"/>
                </a:lnTo>
                <a:lnTo>
                  <a:pt x="1668967" y="444237"/>
                </a:lnTo>
                <a:lnTo>
                  <a:pt x="1723862" y="443290"/>
                </a:lnTo>
                <a:lnTo>
                  <a:pt x="1747489" y="442886"/>
                </a:lnTo>
                <a:lnTo>
                  <a:pt x="1768942" y="442518"/>
                </a:lnTo>
                <a:lnTo>
                  <a:pt x="1823073" y="441545"/>
                </a:lnTo>
                <a:lnTo>
                  <a:pt x="1867754" y="440595"/>
                </a:lnTo>
                <a:lnTo>
                  <a:pt x="1910566" y="439445"/>
                </a:lnTo>
                <a:lnTo>
                  <a:pt x="1959088" y="437870"/>
                </a:lnTo>
                <a:lnTo>
                  <a:pt x="1998351" y="436474"/>
                </a:lnTo>
                <a:lnTo>
                  <a:pt x="2045768" y="434723"/>
                </a:lnTo>
                <a:lnTo>
                  <a:pt x="2103583" y="432552"/>
                </a:lnTo>
                <a:lnTo>
                  <a:pt x="2174042" y="429895"/>
                </a:lnTo>
                <a:lnTo>
                  <a:pt x="2214716" y="428363"/>
                </a:lnTo>
                <a:lnTo>
                  <a:pt x="2259392" y="426684"/>
                </a:lnTo>
                <a:lnTo>
                  <a:pt x="2307747" y="419657"/>
                </a:lnTo>
                <a:lnTo>
                  <a:pt x="2355263" y="413429"/>
                </a:lnTo>
                <a:lnTo>
                  <a:pt x="2402295" y="407983"/>
                </a:lnTo>
                <a:lnTo>
                  <a:pt x="2449196" y="403308"/>
                </a:lnTo>
                <a:lnTo>
                  <a:pt x="2496321" y="399386"/>
                </a:lnTo>
                <a:lnTo>
                  <a:pt x="2544024" y="396206"/>
                </a:lnTo>
                <a:lnTo>
                  <a:pt x="2592658" y="393750"/>
                </a:lnTo>
                <a:lnTo>
                  <a:pt x="2642578" y="392006"/>
                </a:lnTo>
                <a:lnTo>
                  <a:pt x="2691868" y="384367"/>
                </a:lnTo>
                <a:lnTo>
                  <a:pt x="2740776" y="376669"/>
                </a:lnTo>
                <a:lnTo>
                  <a:pt x="2789684" y="369446"/>
                </a:lnTo>
                <a:lnTo>
                  <a:pt x="2838973" y="363233"/>
                </a:lnTo>
                <a:lnTo>
                  <a:pt x="2889026" y="358567"/>
                </a:lnTo>
                <a:lnTo>
                  <a:pt x="2904553" y="354135"/>
                </a:lnTo>
                <a:lnTo>
                  <a:pt x="2920229" y="350052"/>
                </a:lnTo>
                <a:lnTo>
                  <a:pt x="2936204" y="346201"/>
                </a:lnTo>
                <a:lnTo>
                  <a:pt x="2952625" y="342466"/>
                </a:lnTo>
                <a:lnTo>
                  <a:pt x="2966065" y="331300"/>
                </a:lnTo>
                <a:lnTo>
                  <a:pt x="2971904" y="325591"/>
                </a:lnTo>
                <a:lnTo>
                  <a:pt x="2979233" y="316864"/>
                </a:lnTo>
                <a:lnTo>
                  <a:pt x="2997144" y="296641"/>
                </a:lnTo>
                <a:lnTo>
                  <a:pt x="3005641" y="286714"/>
                </a:lnTo>
                <a:lnTo>
                  <a:pt x="3015032" y="275741"/>
                </a:lnTo>
                <a:lnTo>
                  <a:pt x="3022634" y="266859"/>
                </a:lnTo>
                <a:lnTo>
                  <a:pt x="3025764" y="263202"/>
                </a:lnTo>
                <a:lnTo>
                  <a:pt x="3027653" y="232877"/>
                </a:lnTo>
                <a:lnTo>
                  <a:pt x="3015827" y="203598"/>
                </a:lnTo>
                <a:lnTo>
                  <a:pt x="2996251" y="175945"/>
                </a:lnTo>
                <a:lnTo>
                  <a:pt x="2974885" y="150497"/>
                </a:lnTo>
                <a:lnTo>
                  <a:pt x="2968525" y="133683"/>
                </a:lnTo>
                <a:lnTo>
                  <a:pt x="2967508" y="133693"/>
                </a:lnTo>
                <a:lnTo>
                  <a:pt x="2964582" y="137032"/>
                </a:lnTo>
                <a:lnTo>
                  <a:pt x="2952498" y="130206"/>
                </a:lnTo>
                <a:lnTo>
                  <a:pt x="2924005" y="99719"/>
                </a:lnTo>
                <a:lnTo>
                  <a:pt x="2890566" y="67053"/>
                </a:lnTo>
                <a:lnTo>
                  <a:pt x="2850866" y="39961"/>
                </a:lnTo>
                <a:lnTo>
                  <a:pt x="2806397" y="18906"/>
                </a:lnTo>
                <a:lnTo>
                  <a:pt x="2758647" y="4354"/>
                </a:lnTo>
                <a:lnTo>
                  <a:pt x="2707444" y="5271"/>
                </a:lnTo>
                <a:lnTo>
                  <a:pt x="2656509" y="6682"/>
                </a:lnTo>
                <a:lnTo>
                  <a:pt x="2605812" y="8540"/>
                </a:lnTo>
                <a:lnTo>
                  <a:pt x="2555325" y="10796"/>
                </a:lnTo>
                <a:lnTo>
                  <a:pt x="2505019" y="13405"/>
                </a:lnTo>
                <a:lnTo>
                  <a:pt x="2454864" y="16319"/>
                </a:lnTo>
                <a:lnTo>
                  <a:pt x="2404831" y="19492"/>
                </a:lnTo>
                <a:lnTo>
                  <a:pt x="2354892" y="22877"/>
                </a:lnTo>
                <a:lnTo>
                  <a:pt x="2305016" y="26427"/>
                </a:lnTo>
                <a:lnTo>
                  <a:pt x="2255176" y="30094"/>
                </a:lnTo>
                <a:lnTo>
                  <a:pt x="2205341" y="33833"/>
                </a:lnTo>
                <a:lnTo>
                  <a:pt x="2155483" y="37596"/>
                </a:lnTo>
                <a:lnTo>
                  <a:pt x="2105573" y="41336"/>
                </a:lnTo>
                <a:lnTo>
                  <a:pt x="2055581" y="45007"/>
                </a:lnTo>
                <a:lnTo>
                  <a:pt x="2005479" y="48561"/>
                </a:lnTo>
                <a:lnTo>
                  <a:pt x="1955237" y="51952"/>
                </a:lnTo>
                <a:lnTo>
                  <a:pt x="1904825" y="55132"/>
                </a:lnTo>
                <a:lnTo>
                  <a:pt x="1852877" y="61325"/>
                </a:lnTo>
                <a:lnTo>
                  <a:pt x="1826191" y="64545"/>
                </a:lnTo>
                <a:lnTo>
                  <a:pt x="1809579" y="66279"/>
                </a:lnTo>
                <a:lnTo>
                  <a:pt x="1787854" y="68013"/>
                </a:lnTo>
                <a:lnTo>
                  <a:pt x="1745827" y="71233"/>
                </a:lnTo>
                <a:lnTo>
                  <a:pt x="1699871" y="78862"/>
                </a:lnTo>
                <a:lnTo>
                  <a:pt x="1653685" y="83222"/>
                </a:lnTo>
                <a:lnTo>
                  <a:pt x="1607422" y="85501"/>
                </a:lnTo>
                <a:lnTo>
                  <a:pt x="1561236" y="86888"/>
                </a:lnTo>
                <a:lnTo>
                  <a:pt x="1515279" y="88572"/>
                </a:lnTo>
                <a:lnTo>
                  <a:pt x="1468806" y="83982"/>
                </a:lnTo>
                <a:lnTo>
                  <a:pt x="1436753" y="80747"/>
                </a:lnTo>
                <a:lnTo>
                  <a:pt x="1414816" y="78572"/>
                </a:lnTo>
                <a:lnTo>
                  <a:pt x="1398690" y="77162"/>
                </a:lnTo>
                <a:lnTo>
                  <a:pt x="1384068" y="76221"/>
                </a:lnTo>
                <a:lnTo>
                  <a:pt x="1366646" y="75453"/>
                </a:lnTo>
                <a:lnTo>
                  <a:pt x="1342118" y="74563"/>
                </a:lnTo>
                <a:lnTo>
                  <a:pt x="1306178" y="73255"/>
                </a:lnTo>
                <a:lnTo>
                  <a:pt x="1254522" y="71233"/>
                </a:lnTo>
                <a:lnTo>
                  <a:pt x="1202185" y="65551"/>
                </a:lnTo>
                <a:lnTo>
                  <a:pt x="1150113" y="58802"/>
                </a:lnTo>
                <a:lnTo>
                  <a:pt x="1098306" y="51572"/>
                </a:lnTo>
                <a:lnTo>
                  <a:pt x="1046764" y="44445"/>
                </a:lnTo>
                <a:lnTo>
                  <a:pt x="995487" y="38005"/>
                </a:lnTo>
                <a:lnTo>
                  <a:pt x="944475" y="32839"/>
                </a:lnTo>
                <a:lnTo>
                  <a:pt x="878689" y="28814"/>
                </a:lnTo>
                <a:lnTo>
                  <a:pt x="846318" y="27963"/>
                </a:lnTo>
                <a:lnTo>
                  <a:pt x="814096" y="26647"/>
                </a:lnTo>
                <a:lnTo>
                  <a:pt x="741156" y="19680"/>
                </a:lnTo>
                <a:lnTo>
                  <a:pt x="698028" y="15500"/>
                </a:lnTo>
                <a:lnTo>
                  <a:pt x="666029" y="9404"/>
                </a:lnTo>
                <a:lnTo>
                  <a:pt x="620913" y="2960"/>
                </a:lnTo>
                <a:lnTo>
                  <a:pt x="578182" y="0"/>
                </a:lnTo>
                <a:lnTo>
                  <a:pt x="553339" y="435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461452" y="6017259"/>
            <a:ext cx="8477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</a:t>
            </a:r>
            <a:r>
              <a:rPr sz="2800" spc="-405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V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4267200"/>
            <a:ext cx="3657600" cy="1376680"/>
          </a:xfrm>
          <a:custGeom>
            <a:avLst/>
            <a:gdLst/>
            <a:ahLst/>
            <a:cxnLst/>
            <a:rect l="l" t="t" r="r" b="b"/>
            <a:pathLst>
              <a:path w="3657600" h="1376679">
                <a:moveTo>
                  <a:pt x="622118" y="868767"/>
                </a:moveTo>
                <a:lnTo>
                  <a:pt x="572408" y="870006"/>
                </a:lnTo>
                <a:lnTo>
                  <a:pt x="475362" y="873596"/>
                </a:lnTo>
                <a:lnTo>
                  <a:pt x="380076" y="878559"/>
                </a:lnTo>
                <a:lnTo>
                  <a:pt x="236764" y="888291"/>
                </a:lnTo>
                <a:lnTo>
                  <a:pt x="180507" y="901429"/>
                </a:lnTo>
                <a:lnTo>
                  <a:pt x="134302" y="914960"/>
                </a:lnTo>
                <a:lnTo>
                  <a:pt x="94935" y="940366"/>
                </a:lnTo>
                <a:lnTo>
                  <a:pt x="53961" y="985077"/>
                </a:lnTo>
                <a:lnTo>
                  <a:pt x="27554" y="1028720"/>
                </a:lnTo>
                <a:lnTo>
                  <a:pt x="17961" y="1048831"/>
                </a:lnTo>
                <a:lnTo>
                  <a:pt x="8368" y="1069204"/>
                </a:lnTo>
                <a:lnTo>
                  <a:pt x="0" y="1090491"/>
                </a:lnTo>
                <a:lnTo>
                  <a:pt x="2782" y="1128779"/>
                </a:lnTo>
                <a:lnTo>
                  <a:pt x="7759" y="1181591"/>
                </a:lnTo>
                <a:lnTo>
                  <a:pt x="18692" y="1238687"/>
                </a:lnTo>
                <a:lnTo>
                  <a:pt x="39345" y="1289826"/>
                </a:lnTo>
                <a:lnTo>
                  <a:pt x="73478" y="1324766"/>
                </a:lnTo>
                <a:lnTo>
                  <a:pt x="119810" y="1337665"/>
                </a:lnTo>
                <a:lnTo>
                  <a:pt x="145808" y="1340846"/>
                </a:lnTo>
                <a:lnTo>
                  <a:pt x="169816" y="1344289"/>
                </a:lnTo>
                <a:lnTo>
                  <a:pt x="199794" y="1355184"/>
                </a:lnTo>
                <a:lnTo>
                  <a:pt x="230844" y="1363463"/>
                </a:lnTo>
                <a:lnTo>
                  <a:pt x="262813" y="1370174"/>
                </a:lnTo>
                <a:lnTo>
                  <a:pt x="295546" y="1376362"/>
                </a:lnTo>
                <a:lnTo>
                  <a:pt x="443774" y="1369235"/>
                </a:lnTo>
                <a:lnTo>
                  <a:pt x="741316" y="1351261"/>
                </a:lnTo>
                <a:lnTo>
                  <a:pt x="793777" y="1343876"/>
                </a:lnTo>
                <a:lnTo>
                  <a:pt x="847099" y="1340373"/>
                </a:lnTo>
                <a:lnTo>
                  <a:pt x="955077" y="1336446"/>
                </a:lnTo>
                <a:lnTo>
                  <a:pt x="1009105" y="1331739"/>
                </a:lnTo>
                <a:lnTo>
                  <a:pt x="1204935" y="1305095"/>
                </a:lnTo>
                <a:lnTo>
                  <a:pt x="1301682" y="1293579"/>
                </a:lnTo>
                <a:lnTo>
                  <a:pt x="1350106" y="1288432"/>
                </a:lnTo>
                <a:lnTo>
                  <a:pt x="1398696" y="1283753"/>
                </a:lnTo>
                <a:lnTo>
                  <a:pt x="1447548" y="1279589"/>
                </a:lnTo>
                <a:lnTo>
                  <a:pt x="1496762" y="1275984"/>
                </a:lnTo>
                <a:lnTo>
                  <a:pt x="1546436" y="1272985"/>
                </a:lnTo>
                <a:lnTo>
                  <a:pt x="1596666" y="1270637"/>
                </a:lnTo>
                <a:lnTo>
                  <a:pt x="1647553" y="1268986"/>
                </a:lnTo>
                <a:lnTo>
                  <a:pt x="2435157" y="1268986"/>
                </a:lnTo>
                <a:lnTo>
                  <a:pt x="2460231" y="1255552"/>
                </a:lnTo>
                <a:lnTo>
                  <a:pt x="2494945" y="1226119"/>
                </a:lnTo>
                <a:lnTo>
                  <a:pt x="2518681" y="1192813"/>
                </a:lnTo>
                <a:lnTo>
                  <a:pt x="2534254" y="1155207"/>
                </a:lnTo>
                <a:lnTo>
                  <a:pt x="2544474" y="1112875"/>
                </a:lnTo>
                <a:lnTo>
                  <a:pt x="2552155" y="1065391"/>
                </a:lnTo>
                <a:lnTo>
                  <a:pt x="2549503" y="1016829"/>
                </a:lnTo>
                <a:lnTo>
                  <a:pt x="2546224" y="966058"/>
                </a:lnTo>
                <a:lnTo>
                  <a:pt x="2543149" y="938493"/>
                </a:lnTo>
                <a:lnTo>
                  <a:pt x="1884316" y="938493"/>
                </a:lnTo>
                <a:lnTo>
                  <a:pt x="1356903" y="920363"/>
                </a:lnTo>
                <a:lnTo>
                  <a:pt x="1306043" y="909898"/>
                </a:lnTo>
                <a:lnTo>
                  <a:pt x="1253852" y="902337"/>
                </a:lnTo>
                <a:lnTo>
                  <a:pt x="1200694" y="897174"/>
                </a:lnTo>
                <a:lnTo>
                  <a:pt x="1146930" y="893905"/>
                </a:lnTo>
                <a:lnTo>
                  <a:pt x="1092925" y="892025"/>
                </a:lnTo>
                <a:lnTo>
                  <a:pt x="933087" y="889666"/>
                </a:lnTo>
                <a:lnTo>
                  <a:pt x="881743" y="888291"/>
                </a:lnTo>
                <a:lnTo>
                  <a:pt x="829661" y="880637"/>
                </a:lnTo>
                <a:lnTo>
                  <a:pt x="777422" y="876599"/>
                </a:lnTo>
                <a:lnTo>
                  <a:pt x="673416" y="872404"/>
                </a:lnTo>
                <a:lnTo>
                  <a:pt x="622118" y="868767"/>
                </a:lnTo>
                <a:close/>
              </a:path>
              <a:path w="3657600" h="1376679">
                <a:moveTo>
                  <a:pt x="2435157" y="1268986"/>
                </a:moveTo>
                <a:lnTo>
                  <a:pt x="1647553" y="1268986"/>
                </a:lnTo>
                <a:lnTo>
                  <a:pt x="1843979" y="1279316"/>
                </a:lnTo>
                <a:lnTo>
                  <a:pt x="1893426" y="1282770"/>
                </a:lnTo>
                <a:lnTo>
                  <a:pt x="1943100" y="1287115"/>
                </a:lnTo>
                <a:lnTo>
                  <a:pt x="1994410" y="1297055"/>
                </a:lnTo>
                <a:lnTo>
                  <a:pt x="2046348" y="1305388"/>
                </a:lnTo>
                <a:lnTo>
                  <a:pt x="2098757" y="1312517"/>
                </a:lnTo>
                <a:lnTo>
                  <a:pt x="2204356" y="1324766"/>
                </a:lnTo>
                <a:lnTo>
                  <a:pt x="2247869" y="1330578"/>
                </a:lnTo>
                <a:lnTo>
                  <a:pt x="2289108" y="1323405"/>
                </a:lnTo>
                <a:lnTo>
                  <a:pt x="2329329" y="1309003"/>
                </a:lnTo>
                <a:lnTo>
                  <a:pt x="2369784" y="1293128"/>
                </a:lnTo>
                <a:lnTo>
                  <a:pt x="2411729" y="1281537"/>
                </a:lnTo>
                <a:lnTo>
                  <a:pt x="2435157" y="1268986"/>
                </a:lnTo>
                <a:close/>
              </a:path>
              <a:path w="3657600" h="1376679">
                <a:moveTo>
                  <a:pt x="2604406" y="26494"/>
                </a:moveTo>
                <a:lnTo>
                  <a:pt x="2551542" y="28237"/>
                </a:lnTo>
                <a:lnTo>
                  <a:pt x="2499903" y="32072"/>
                </a:lnTo>
                <a:lnTo>
                  <a:pt x="2463164" y="43055"/>
                </a:lnTo>
                <a:lnTo>
                  <a:pt x="2445254" y="51095"/>
                </a:lnTo>
                <a:lnTo>
                  <a:pt x="2426425" y="57174"/>
                </a:lnTo>
                <a:lnTo>
                  <a:pt x="2369071" y="66238"/>
                </a:lnTo>
                <a:lnTo>
                  <a:pt x="2315391" y="83668"/>
                </a:lnTo>
                <a:lnTo>
                  <a:pt x="2281305" y="104761"/>
                </a:lnTo>
                <a:lnTo>
                  <a:pt x="2265103" y="116025"/>
                </a:lnTo>
                <a:lnTo>
                  <a:pt x="2248443" y="126898"/>
                </a:lnTo>
                <a:lnTo>
                  <a:pt x="2237065" y="147598"/>
                </a:lnTo>
                <a:lnTo>
                  <a:pt x="2223543" y="168036"/>
                </a:lnTo>
                <a:lnTo>
                  <a:pt x="2209409" y="188474"/>
                </a:lnTo>
                <a:lnTo>
                  <a:pt x="2196193" y="209174"/>
                </a:lnTo>
                <a:lnTo>
                  <a:pt x="2182747" y="234601"/>
                </a:lnTo>
                <a:lnTo>
                  <a:pt x="2173128" y="261990"/>
                </a:lnTo>
                <a:lnTo>
                  <a:pt x="2165652" y="290163"/>
                </a:lnTo>
                <a:lnTo>
                  <a:pt x="2158636" y="317944"/>
                </a:lnTo>
                <a:lnTo>
                  <a:pt x="2161616" y="365759"/>
                </a:lnTo>
                <a:lnTo>
                  <a:pt x="2164882" y="413599"/>
                </a:lnTo>
                <a:lnTo>
                  <a:pt x="2168319" y="461487"/>
                </a:lnTo>
                <a:lnTo>
                  <a:pt x="2171813" y="509449"/>
                </a:lnTo>
                <a:lnTo>
                  <a:pt x="2175336" y="558775"/>
                </a:lnTo>
                <a:lnTo>
                  <a:pt x="2178516" y="605688"/>
                </a:lnTo>
                <a:lnTo>
                  <a:pt x="2181496" y="654015"/>
                </a:lnTo>
                <a:lnTo>
                  <a:pt x="2176776" y="684803"/>
                </a:lnTo>
                <a:lnTo>
                  <a:pt x="2170679" y="713107"/>
                </a:lnTo>
                <a:lnTo>
                  <a:pt x="2160601" y="740104"/>
                </a:lnTo>
                <a:lnTo>
                  <a:pt x="2143941" y="766969"/>
                </a:lnTo>
                <a:lnTo>
                  <a:pt x="2136695" y="782962"/>
                </a:lnTo>
                <a:lnTo>
                  <a:pt x="2127612" y="796603"/>
                </a:lnTo>
                <a:lnTo>
                  <a:pt x="2117305" y="809720"/>
                </a:lnTo>
                <a:lnTo>
                  <a:pt x="2106385" y="824144"/>
                </a:lnTo>
                <a:lnTo>
                  <a:pt x="2070436" y="862409"/>
                </a:lnTo>
                <a:lnTo>
                  <a:pt x="2031979" y="892307"/>
                </a:lnTo>
                <a:lnTo>
                  <a:pt x="1989289" y="914507"/>
                </a:lnTo>
                <a:lnTo>
                  <a:pt x="1940643" y="929679"/>
                </a:lnTo>
                <a:lnTo>
                  <a:pt x="1884316" y="938493"/>
                </a:lnTo>
                <a:lnTo>
                  <a:pt x="2543149" y="938493"/>
                </a:lnTo>
                <a:lnTo>
                  <a:pt x="2540524" y="914960"/>
                </a:lnTo>
                <a:lnTo>
                  <a:pt x="2530575" y="865119"/>
                </a:lnTo>
                <a:lnTo>
                  <a:pt x="2514600" y="818565"/>
                </a:lnTo>
                <a:lnTo>
                  <a:pt x="2511991" y="791773"/>
                </a:lnTo>
                <a:lnTo>
                  <a:pt x="2508525" y="749370"/>
                </a:lnTo>
                <a:lnTo>
                  <a:pt x="2506545" y="698111"/>
                </a:lnTo>
                <a:lnTo>
                  <a:pt x="2508392" y="644755"/>
                </a:lnTo>
                <a:lnTo>
                  <a:pt x="2516409" y="596057"/>
                </a:lnTo>
                <a:lnTo>
                  <a:pt x="2532937" y="558775"/>
                </a:lnTo>
                <a:lnTo>
                  <a:pt x="2598564" y="517595"/>
                </a:lnTo>
                <a:lnTo>
                  <a:pt x="2639717" y="501145"/>
                </a:lnTo>
                <a:lnTo>
                  <a:pt x="2683625" y="489662"/>
                </a:lnTo>
                <a:lnTo>
                  <a:pt x="2730136" y="482493"/>
                </a:lnTo>
                <a:lnTo>
                  <a:pt x="3286941" y="482493"/>
                </a:lnTo>
                <a:lnTo>
                  <a:pt x="3340583" y="476969"/>
                </a:lnTo>
                <a:lnTo>
                  <a:pt x="3389403" y="469420"/>
                </a:lnTo>
                <a:lnTo>
                  <a:pt x="3434242" y="459255"/>
                </a:lnTo>
                <a:lnTo>
                  <a:pt x="3475944" y="445888"/>
                </a:lnTo>
                <a:lnTo>
                  <a:pt x="3515349" y="428729"/>
                </a:lnTo>
                <a:lnTo>
                  <a:pt x="3553301" y="407191"/>
                </a:lnTo>
                <a:lnTo>
                  <a:pt x="3590640" y="380685"/>
                </a:lnTo>
                <a:lnTo>
                  <a:pt x="3628208" y="348622"/>
                </a:lnTo>
                <a:lnTo>
                  <a:pt x="3635097" y="332346"/>
                </a:lnTo>
                <a:lnTo>
                  <a:pt x="3642904" y="316723"/>
                </a:lnTo>
                <a:lnTo>
                  <a:pt x="3650711" y="301362"/>
                </a:lnTo>
                <a:lnTo>
                  <a:pt x="3657600" y="285870"/>
                </a:lnTo>
                <a:lnTo>
                  <a:pt x="3653007" y="229960"/>
                </a:lnTo>
                <a:lnTo>
                  <a:pt x="3645353" y="187907"/>
                </a:lnTo>
                <a:lnTo>
                  <a:pt x="3629126" y="150561"/>
                </a:lnTo>
                <a:lnTo>
                  <a:pt x="3598816" y="108770"/>
                </a:lnTo>
                <a:lnTo>
                  <a:pt x="3558607" y="78614"/>
                </a:lnTo>
                <a:lnTo>
                  <a:pt x="3531870" y="64146"/>
                </a:lnTo>
                <a:lnTo>
                  <a:pt x="3531217" y="63558"/>
                </a:lnTo>
                <a:lnTo>
                  <a:pt x="2865255" y="63558"/>
                </a:lnTo>
                <a:lnTo>
                  <a:pt x="2818464" y="60200"/>
                </a:lnTo>
                <a:lnTo>
                  <a:pt x="2777489" y="53164"/>
                </a:lnTo>
                <a:lnTo>
                  <a:pt x="2716405" y="39415"/>
                </a:lnTo>
                <a:lnTo>
                  <a:pt x="2699520" y="35711"/>
                </a:lnTo>
                <a:lnTo>
                  <a:pt x="2655790" y="29117"/>
                </a:lnTo>
                <a:lnTo>
                  <a:pt x="2604406" y="26494"/>
                </a:lnTo>
                <a:close/>
              </a:path>
              <a:path w="3657600" h="1376679">
                <a:moveTo>
                  <a:pt x="3286941" y="482493"/>
                </a:moveTo>
                <a:lnTo>
                  <a:pt x="2730136" y="482493"/>
                </a:lnTo>
                <a:lnTo>
                  <a:pt x="2776545" y="485348"/>
                </a:lnTo>
                <a:lnTo>
                  <a:pt x="2819740" y="489641"/>
                </a:lnTo>
                <a:lnTo>
                  <a:pt x="2862627" y="495240"/>
                </a:lnTo>
                <a:lnTo>
                  <a:pt x="2908118" y="502017"/>
                </a:lnTo>
                <a:lnTo>
                  <a:pt x="3121904" y="493105"/>
                </a:lnTo>
                <a:lnTo>
                  <a:pt x="3228511" y="486795"/>
                </a:lnTo>
                <a:lnTo>
                  <a:pt x="3286941" y="482493"/>
                </a:lnTo>
                <a:close/>
              </a:path>
              <a:path w="3657600" h="1376679">
                <a:moveTo>
                  <a:pt x="3391443" y="0"/>
                </a:moveTo>
                <a:lnTo>
                  <a:pt x="3340362" y="4104"/>
                </a:lnTo>
                <a:lnTo>
                  <a:pt x="3289874" y="9826"/>
                </a:lnTo>
                <a:lnTo>
                  <a:pt x="3239808" y="16693"/>
                </a:lnTo>
                <a:lnTo>
                  <a:pt x="3090411" y="39416"/>
                </a:lnTo>
                <a:lnTo>
                  <a:pt x="3040306" y="46119"/>
                </a:lnTo>
                <a:lnTo>
                  <a:pt x="2989761" y="51596"/>
                </a:lnTo>
                <a:lnTo>
                  <a:pt x="2921232" y="61327"/>
                </a:lnTo>
                <a:lnTo>
                  <a:pt x="2865255" y="63558"/>
                </a:lnTo>
                <a:lnTo>
                  <a:pt x="3531217" y="63558"/>
                </a:lnTo>
                <a:lnTo>
                  <a:pt x="3504417" y="39415"/>
                </a:lnTo>
                <a:lnTo>
                  <a:pt x="3469004" y="21091"/>
                </a:lnTo>
                <a:lnTo>
                  <a:pt x="3429918" y="8257"/>
                </a:lnTo>
                <a:lnTo>
                  <a:pt x="3391443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6400" y="4267200"/>
            <a:ext cx="3657600" cy="1376680"/>
          </a:xfrm>
          <a:custGeom>
            <a:avLst/>
            <a:gdLst/>
            <a:ahLst/>
            <a:cxnLst/>
            <a:rect l="l" t="t" r="r" b="b"/>
            <a:pathLst>
              <a:path w="3657600" h="1376679">
                <a:moveTo>
                  <a:pt x="2604407" y="26495"/>
                </a:moveTo>
                <a:lnTo>
                  <a:pt x="2551543" y="28238"/>
                </a:lnTo>
                <a:lnTo>
                  <a:pt x="2499904" y="32073"/>
                </a:lnTo>
                <a:lnTo>
                  <a:pt x="2463165" y="43054"/>
                </a:lnTo>
                <a:lnTo>
                  <a:pt x="2445254" y="51095"/>
                </a:lnTo>
                <a:lnTo>
                  <a:pt x="2426426" y="57174"/>
                </a:lnTo>
                <a:lnTo>
                  <a:pt x="2369071" y="66238"/>
                </a:lnTo>
                <a:lnTo>
                  <a:pt x="2315392" y="83669"/>
                </a:lnTo>
                <a:lnTo>
                  <a:pt x="2281305" y="104761"/>
                </a:lnTo>
                <a:lnTo>
                  <a:pt x="2265104" y="116026"/>
                </a:lnTo>
                <a:lnTo>
                  <a:pt x="2248444" y="126898"/>
                </a:lnTo>
                <a:lnTo>
                  <a:pt x="2237065" y="147598"/>
                </a:lnTo>
                <a:lnTo>
                  <a:pt x="2223543" y="168036"/>
                </a:lnTo>
                <a:lnTo>
                  <a:pt x="2209409" y="188474"/>
                </a:lnTo>
                <a:lnTo>
                  <a:pt x="2196193" y="209173"/>
                </a:lnTo>
                <a:lnTo>
                  <a:pt x="2182747" y="234601"/>
                </a:lnTo>
                <a:lnTo>
                  <a:pt x="2173128" y="261990"/>
                </a:lnTo>
                <a:lnTo>
                  <a:pt x="2165653" y="290163"/>
                </a:lnTo>
                <a:lnTo>
                  <a:pt x="2158637" y="317944"/>
                </a:lnTo>
                <a:lnTo>
                  <a:pt x="2161617" y="365759"/>
                </a:lnTo>
                <a:lnTo>
                  <a:pt x="2164882" y="413598"/>
                </a:lnTo>
                <a:lnTo>
                  <a:pt x="2168319" y="461487"/>
                </a:lnTo>
                <a:lnTo>
                  <a:pt x="2171814" y="509448"/>
                </a:lnTo>
                <a:lnTo>
                  <a:pt x="2175251" y="557507"/>
                </a:lnTo>
                <a:lnTo>
                  <a:pt x="2178517" y="605688"/>
                </a:lnTo>
                <a:lnTo>
                  <a:pt x="2181497" y="654016"/>
                </a:lnTo>
                <a:lnTo>
                  <a:pt x="2176777" y="684804"/>
                </a:lnTo>
                <a:lnTo>
                  <a:pt x="2170679" y="713108"/>
                </a:lnTo>
                <a:lnTo>
                  <a:pt x="2160601" y="740104"/>
                </a:lnTo>
                <a:lnTo>
                  <a:pt x="2143942" y="766970"/>
                </a:lnTo>
                <a:lnTo>
                  <a:pt x="2136695" y="782963"/>
                </a:lnTo>
                <a:lnTo>
                  <a:pt x="2127612" y="796603"/>
                </a:lnTo>
                <a:lnTo>
                  <a:pt x="2117305" y="809720"/>
                </a:lnTo>
                <a:lnTo>
                  <a:pt x="2106386" y="824144"/>
                </a:lnTo>
                <a:lnTo>
                  <a:pt x="2070436" y="862409"/>
                </a:lnTo>
                <a:lnTo>
                  <a:pt x="2031979" y="892307"/>
                </a:lnTo>
                <a:lnTo>
                  <a:pt x="1989290" y="914507"/>
                </a:lnTo>
                <a:lnTo>
                  <a:pt x="1940644" y="929679"/>
                </a:lnTo>
                <a:lnTo>
                  <a:pt x="1884317" y="938492"/>
                </a:lnTo>
                <a:lnTo>
                  <a:pt x="1831061" y="937119"/>
                </a:lnTo>
                <a:lnTo>
                  <a:pt x="1778050" y="935536"/>
                </a:lnTo>
                <a:lnTo>
                  <a:pt x="1725236" y="933786"/>
                </a:lnTo>
                <a:lnTo>
                  <a:pt x="1672568" y="931910"/>
                </a:lnTo>
                <a:lnTo>
                  <a:pt x="1619998" y="929951"/>
                </a:lnTo>
                <a:lnTo>
                  <a:pt x="1567477" y="927950"/>
                </a:lnTo>
                <a:lnTo>
                  <a:pt x="1514956" y="925949"/>
                </a:lnTo>
                <a:lnTo>
                  <a:pt x="1462386" y="923990"/>
                </a:lnTo>
                <a:lnTo>
                  <a:pt x="1409718" y="922114"/>
                </a:lnTo>
                <a:lnTo>
                  <a:pt x="1356904" y="920364"/>
                </a:lnTo>
                <a:lnTo>
                  <a:pt x="1306043" y="909898"/>
                </a:lnTo>
                <a:lnTo>
                  <a:pt x="1253852" y="902337"/>
                </a:lnTo>
                <a:lnTo>
                  <a:pt x="1200694" y="897174"/>
                </a:lnTo>
                <a:lnTo>
                  <a:pt x="1146930" y="893905"/>
                </a:lnTo>
                <a:lnTo>
                  <a:pt x="1092925" y="892024"/>
                </a:lnTo>
                <a:lnTo>
                  <a:pt x="1039041" y="891028"/>
                </a:lnTo>
                <a:lnTo>
                  <a:pt x="985641" y="890410"/>
                </a:lnTo>
                <a:lnTo>
                  <a:pt x="933087" y="889666"/>
                </a:lnTo>
                <a:lnTo>
                  <a:pt x="881742" y="888291"/>
                </a:lnTo>
                <a:lnTo>
                  <a:pt x="829661" y="880638"/>
                </a:lnTo>
                <a:lnTo>
                  <a:pt x="777422" y="876599"/>
                </a:lnTo>
                <a:lnTo>
                  <a:pt x="725262" y="874435"/>
                </a:lnTo>
                <a:lnTo>
                  <a:pt x="673416" y="872404"/>
                </a:lnTo>
                <a:lnTo>
                  <a:pt x="622118" y="868768"/>
                </a:lnTo>
                <a:lnTo>
                  <a:pt x="572408" y="870007"/>
                </a:lnTo>
                <a:lnTo>
                  <a:pt x="523560" y="871622"/>
                </a:lnTo>
                <a:lnTo>
                  <a:pt x="475362" y="873597"/>
                </a:lnTo>
                <a:lnTo>
                  <a:pt x="427604" y="875914"/>
                </a:lnTo>
                <a:lnTo>
                  <a:pt x="380076" y="878559"/>
                </a:lnTo>
                <a:lnTo>
                  <a:pt x="332567" y="881514"/>
                </a:lnTo>
                <a:lnTo>
                  <a:pt x="284866" y="884763"/>
                </a:lnTo>
                <a:lnTo>
                  <a:pt x="236764" y="888291"/>
                </a:lnTo>
                <a:lnTo>
                  <a:pt x="180507" y="901429"/>
                </a:lnTo>
                <a:lnTo>
                  <a:pt x="163285" y="906419"/>
                </a:lnTo>
                <a:lnTo>
                  <a:pt x="149253" y="910363"/>
                </a:lnTo>
                <a:lnTo>
                  <a:pt x="94935" y="940366"/>
                </a:lnTo>
                <a:lnTo>
                  <a:pt x="53960" y="985077"/>
                </a:lnTo>
                <a:lnTo>
                  <a:pt x="27554" y="1028720"/>
                </a:lnTo>
                <a:lnTo>
                  <a:pt x="17961" y="1048831"/>
                </a:lnTo>
                <a:lnTo>
                  <a:pt x="8368" y="1069204"/>
                </a:lnTo>
                <a:lnTo>
                  <a:pt x="0" y="1090492"/>
                </a:lnTo>
                <a:lnTo>
                  <a:pt x="2782" y="1128779"/>
                </a:lnTo>
                <a:lnTo>
                  <a:pt x="7759" y="1181591"/>
                </a:lnTo>
                <a:lnTo>
                  <a:pt x="18692" y="1238687"/>
                </a:lnTo>
                <a:lnTo>
                  <a:pt x="39345" y="1289826"/>
                </a:lnTo>
                <a:lnTo>
                  <a:pt x="73478" y="1324767"/>
                </a:lnTo>
                <a:lnTo>
                  <a:pt x="119810" y="1337666"/>
                </a:lnTo>
                <a:lnTo>
                  <a:pt x="145809" y="1340847"/>
                </a:lnTo>
                <a:lnTo>
                  <a:pt x="169817" y="1344290"/>
                </a:lnTo>
                <a:lnTo>
                  <a:pt x="199795" y="1355184"/>
                </a:lnTo>
                <a:lnTo>
                  <a:pt x="230845" y="1363464"/>
                </a:lnTo>
                <a:lnTo>
                  <a:pt x="262813" y="1370175"/>
                </a:lnTo>
                <a:lnTo>
                  <a:pt x="295547" y="1376363"/>
                </a:lnTo>
                <a:lnTo>
                  <a:pt x="345023" y="1374308"/>
                </a:lnTo>
                <a:lnTo>
                  <a:pt x="394419" y="1371909"/>
                </a:lnTo>
                <a:lnTo>
                  <a:pt x="443774" y="1369235"/>
                </a:lnTo>
                <a:lnTo>
                  <a:pt x="493129" y="1366354"/>
                </a:lnTo>
                <a:lnTo>
                  <a:pt x="542525" y="1363336"/>
                </a:lnTo>
                <a:lnTo>
                  <a:pt x="592001" y="1360248"/>
                </a:lnTo>
                <a:lnTo>
                  <a:pt x="641598" y="1357161"/>
                </a:lnTo>
                <a:lnTo>
                  <a:pt x="691357" y="1354142"/>
                </a:lnTo>
                <a:lnTo>
                  <a:pt x="741317" y="1351262"/>
                </a:lnTo>
                <a:lnTo>
                  <a:pt x="793777" y="1343876"/>
                </a:lnTo>
                <a:lnTo>
                  <a:pt x="847100" y="1340373"/>
                </a:lnTo>
                <a:lnTo>
                  <a:pt x="900971" y="1338611"/>
                </a:lnTo>
                <a:lnTo>
                  <a:pt x="955077" y="1336446"/>
                </a:lnTo>
                <a:lnTo>
                  <a:pt x="1009106" y="1331739"/>
                </a:lnTo>
                <a:lnTo>
                  <a:pt x="1058600" y="1324741"/>
                </a:lnTo>
                <a:lnTo>
                  <a:pt x="1107671" y="1317937"/>
                </a:lnTo>
                <a:lnTo>
                  <a:pt x="1156417" y="1311374"/>
                </a:lnTo>
                <a:lnTo>
                  <a:pt x="1204935" y="1305096"/>
                </a:lnTo>
                <a:lnTo>
                  <a:pt x="1253324" y="1299149"/>
                </a:lnTo>
                <a:lnTo>
                  <a:pt x="1301682" y="1293579"/>
                </a:lnTo>
                <a:lnTo>
                  <a:pt x="1350106" y="1288432"/>
                </a:lnTo>
                <a:lnTo>
                  <a:pt x="1398696" y="1283754"/>
                </a:lnTo>
                <a:lnTo>
                  <a:pt x="1447549" y="1279589"/>
                </a:lnTo>
                <a:lnTo>
                  <a:pt x="1496762" y="1275984"/>
                </a:lnTo>
                <a:lnTo>
                  <a:pt x="1546436" y="1272985"/>
                </a:lnTo>
                <a:lnTo>
                  <a:pt x="1596666" y="1270637"/>
                </a:lnTo>
                <a:lnTo>
                  <a:pt x="1647553" y="1268987"/>
                </a:lnTo>
                <a:lnTo>
                  <a:pt x="1696546" y="1271588"/>
                </a:lnTo>
                <a:lnTo>
                  <a:pt x="1745584" y="1273996"/>
                </a:lnTo>
                <a:lnTo>
                  <a:pt x="1794714" y="1276482"/>
                </a:lnTo>
                <a:lnTo>
                  <a:pt x="1843979" y="1279316"/>
                </a:lnTo>
                <a:lnTo>
                  <a:pt x="1893426" y="1282770"/>
                </a:lnTo>
                <a:lnTo>
                  <a:pt x="1943100" y="1287116"/>
                </a:lnTo>
                <a:lnTo>
                  <a:pt x="1994411" y="1297055"/>
                </a:lnTo>
                <a:lnTo>
                  <a:pt x="2046349" y="1305389"/>
                </a:lnTo>
                <a:lnTo>
                  <a:pt x="2098757" y="1312517"/>
                </a:lnTo>
                <a:lnTo>
                  <a:pt x="2151478" y="1318842"/>
                </a:lnTo>
                <a:lnTo>
                  <a:pt x="2204357" y="1324767"/>
                </a:lnTo>
                <a:lnTo>
                  <a:pt x="2247869" y="1330579"/>
                </a:lnTo>
                <a:lnTo>
                  <a:pt x="2289108" y="1323405"/>
                </a:lnTo>
                <a:lnTo>
                  <a:pt x="2329329" y="1309003"/>
                </a:lnTo>
                <a:lnTo>
                  <a:pt x="2369785" y="1293128"/>
                </a:lnTo>
                <a:lnTo>
                  <a:pt x="2411730" y="1281538"/>
                </a:lnTo>
                <a:lnTo>
                  <a:pt x="2460231" y="1255552"/>
                </a:lnTo>
                <a:lnTo>
                  <a:pt x="2494945" y="1226119"/>
                </a:lnTo>
                <a:lnTo>
                  <a:pt x="2518682" y="1192813"/>
                </a:lnTo>
                <a:lnTo>
                  <a:pt x="2534254" y="1155206"/>
                </a:lnTo>
                <a:lnTo>
                  <a:pt x="2544475" y="1112874"/>
                </a:lnTo>
                <a:lnTo>
                  <a:pt x="2552156" y="1065391"/>
                </a:lnTo>
                <a:lnTo>
                  <a:pt x="2549504" y="1016829"/>
                </a:lnTo>
                <a:lnTo>
                  <a:pt x="2546225" y="966058"/>
                </a:lnTo>
                <a:lnTo>
                  <a:pt x="2540516" y="914886"/>
                </a:lnTo>
                <a:lnTo>
                  <a:pt x="2530575" y="865120"/>
                </a:lnTo>
                <a:lnTo>
                  <a:pt x="2514600" y="818566"/>
                </a:lnTo>
                <a:lnTo>
                  <a:pt x="2511991" y="791774"/>
                </a:lnTo>
                <a:lnTo>
                  <a:pt x="2508525" y="749370"/>
                </a:lnTo>
                <a:lnTo>
                  <a:pt x="2506545" y="698111"/>
                </a:lnTo>
                <a:lnTo>
                  <a:pt x="2508392" y="644755"/>
                </a:lnTo>
                <a:lnTo>
                  <a:pt x="2516409" y="596057"/>
                </a:lnTo>
                <a:lnTo>
                  <a:pt x="2532937" y="558776"/>
                </a:lnTo>
                <a:lnTo>
                  <a:pt x="2598564" y="517596"/>
                </a:lnTo>
                <a:lnTo>
                  <a:pt x="2639717" y="501145"/>
                </a:lnTo>
                <a:lnTo>
                  <a:pt x="2683626" y="489662"/>
                </a:lnTo>
                <a:lnTo>
                  <a:pt x="2730137" y="482494"/>
                </a:lnTo>
                <a:lnTo>
                  <a:pt x="2776545" y="485348"/>
                </a:lnTo>
                <a:lnTo>
                  <a:pt x="2819739" y="489640"/>
                </a:lnTo>
                <a:lnTo>
                  <a:pt x="2862627" y="495240"/>
                </a:lnTo>
                <a:lnTo>
                  <a:pt x="2908118" y="502016"/>
                </a:lnTo>
                <a:lnTo>
                  <a:pt x="2965349" y="499764"/>
                </a:lnTo>
                <a:lnTo>
                  <a:pt x="3019067" y="497658"/>
                </a:lnTo>
                <a:lnTo>
                  <a:pt x="3070757" y="495503"/>
                </a:lnTo>
                <a:lnTo>
                  <a:pt x="3121904" y="493105"/>
                </a:lnTo>
                <a:lnTo>
                  <a:pt x="3173993" y="490267"/>
                </a:lnTo>
                <a:lnTo>
                  <a:pt x="3228511" y="486795"/>
                </a:lnTo>
                <a:lnTo>
                  <a:pt x="3286942" y="482494"/>
                </a:lnTo>
                <a:lnTo>
                  <a:pt x="3340583" y="476970"/>
                </a:lnTo>
                <a:lnTo>
                  <a:pt x="3389403" y="469420"/>
                </a:lnTo>
                <a:lnTo>
                  <a:pt x="3434243" y="459256"/>
                </a:lnTo>
                <a:lnTo>
                  <a:pt x="3475944" y="445888"/>
                </a:lnTo>
                <a:lnTo>
                  <a:pt x="3515350" y="428729"/>
                </a:lnTo>
                <a:lnTo>
                  <a:pt x="3553301" y="407191"/>
                </a:lnTo>
                <a:lnTo>
                  <a:pt x="3590639" y="380685"/>
                </a:lnTo>
                <a:lnTo>
                  <a:pt x="3628208" y="348622"/>
                </a:lnTo>
                <a:lnTo>
                  <a:pt x="3635097" y="332346"/>
                </a:lnTo>
                <a:lnTo>
                  <a:pt x="3642904" y="316723"/>
                </a:lnTo>
                <a:lnTo>
                  <a:pt x="3650711" y="301362"/>
                </a:lnTo>
                <a:lnTo>
                  <a:pt x="3657600" y="285870"/>
                </a:lnTo>
                <a:lnTo>
                  <a:pt x="3653007" y="229960"/>
                </a:lnTo>
                <a:lnTo>
                  <a:pt x="3645353" y="187907"/>
                </a:lnTo>
                <a:lnTo>
                  <a:pt x="3629126" y="150561"/>
                </a:lnTo>
                <a:lnTo>
                  <a:pt x="3598817" y="108770"/>
                </a:lnTo>
                <a:lnTo>
                  <a:pt x="3558608" y="78614"/>
                </a:lnTo>
                <a:lnTo>
                  <a:pt x="3531870" y="64146"/>
                </a:lnTo>
                <a:lnTo>
                  <a:pt x="3504417" y="39416"/>
                </a:lnTo>
                <a:lnTo>
                  <a:pt x="3469004" y="21091"/>
                </a:lnTo>
                <a:lnTo>
                  <a:pt x="3429918" y="8258"/>
                </a:lnTo>
                <a:lnTo>
                  <a:pt x="3391444" y="0"/>
                </a:lnTo>
                <a:lnTo>
                  <a:pt x="3340363" y="4104"/>
                </a:lnTo>
                <a:lnTo>
                  <a:pt x="3289875" y="9826"/>
                </a:lnTo>
                <a:lnTo>
                  <a:pt x="3239808" y="16693"/>
                </a:lnTo>
                <a:lnTo>
                  <a:pt x="3189990" y="24229"/>
                </a:lnTo>
                <a:lnTo>
                  <a:pt x="3140248" y="31961"/>
                </a:lnTo>
                <a:lnTo>
                  <a:pt x="3090411" y="39416"/>
                </a:lnTo>
                <a:lnTo>
                  <a:pt x="3040306" y="46118"/>
                </a:lnTo>
                <a:lnTo>
                  <a:pt x="2989762" y="51596"/>
                </a:lnTo>
                <a:lnTo>
                  <a:pt x="2921232" y="61327"/>
                </a:lnTo>
                <a:lnTo>
                  <a:pt x="2865256" y="63558"/>
                </a:lnTo>
                <a:lnTo>
                  <a:pt x="2818464" y="60200"/>
                </a:lnTo>
                <a:lnTo>
                  <a:pt x="2777490" y="53164"/>
                </a:lnTo>
                <a:lnTo>
                  <a:pt x="2738964" y="44364"/>
                </a:lnTo>
                <a:lnTo>
                  <a:pt x="2699521" y="35712"/>
                </a:lnTo>
                <a:lnTo>
                  <a:pt x="2655791" y="29118"/>
                </a:lnTo>
                <a:lnTo>
                  <a:pt x="2604407" y="2649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07489" y="6014211"/>
            <a:ext cx="12382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12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300" y="5192712"/>
            <a:ext cx="2611120" cy="460375"/>
          </a:xfrm>
          <a:custGeom>
            <a:avLst/>
            <a:gdLst/>
            <a:ahLst/>
            <a:cxnLst/>
            <a:rect l="l" t="t" r="r" b="b"/>
            <a:pathLst>
              <a:path w="2611120" h="460375">
                <a:moveTo>
                  <a:pt x="213464" y="29590"/>
                </a:moveTo>
                <a:lnTo>
                  <a:pt x="159869" y="33757"/>
                </a:lnTo>
                <a:lnTo>
                  <a:pt x="108428" y="45627"/>
                </a:lnTo>
                <a:lnTo>
                  <a:pt x="59861" y="65768"/>
                </a:lnTo>
                <a:lnTo>
                  <a:pt x="53781" y="82785"/>
                </a:lnTo>
                <a:lnTo>
                  <a:pt x="52378" y="83525"/>
                </a:lnTo>
                <a:lnTo>
                  <a:pt x="19173" y="116841"/>
                </a:lnTo>
                <a:lnTo>
                  <a:pt x="5144" y="155849"/>
                </a:lnTo>
                <a:lnTo>
                  <a:pt x="0" y="173628"/>
                </a:lnTo>
                <a:lnTo>
                  <a:pt x="11626" y="214677"/>
                </a:lnTo>
                <a:lnTo>
                  <a:pt x="31952" y="258000"/>
                </a:lnTo>
                <a:lnTo>
                  <a:pt x="60100" y="299870"/>
                </a:lnTo>
                <a:lnTo>
                  <a:pt x="95192" y="336563"/>
                </a:lnTo>
                <a:lnTo>
                  <a:pt x="136349" y="364354"/>
                </a:lnTo>
                <a:lnTo>
                  <a:pt x="161837" y="390455"/>
                </a:lnTo>
                <a:lnTo>
                  <a:pt x="194340" y="414337"/>
                </a:lnTo>
                <a:lnTo>
                  <a:pt x="231520" y="434273"/>
                </a:lnTo>
                <a:lnTo>
                  <a:pt x="271038" y="448537"/>
                </a:lnTo>
                <a:lnTo>
                  <a:pt x="313231" y="456429"/>
                </a:lnTo>
                <a:lnTo>
                  <a:pt x="339213" y="460375"/>
                </a:lnTo>
                <a:lnTo>
                  <a:pt x="493736" y="453844"/>
                </a:lnTo>
                <a:lnTo>
                  <a:pt x="1012649" y="441960"/>
                </a:lnTo>
                <a:lnTo>
                  <a:pt x="1063802" y="435302"/>
                </a:lnTo>
                <a:lnTo>
                  <a:pt x="1114852" y="429491"/>
                </a:lnTo>
                <a:lnTo>
                  <a:pt x="1165827" y="424460"/>
                </a:lnTo>
                <a:lnTo>
                  <a:pt x="1216758" y="420146"/>
                </a:lnTo>
                <a:lnTo>
                  <a:pt x="1267675" y="416481"/>
                </a:lnTo>
                <a:lnTo>
                  <a:pt x="1318606" y="413401"/>
                </a:lnTo>
                <a:lnTo>
                  <a:pt x="1420631" y="408733"/>
                </a:lnTo>
                <a:lnTo>
                  <a:pt x="1782530" y="401184"/>
                </a:lnTo>
                <a:lnTo>
                  <a:pt x="2467739" y="401184"/>
                </a:lnTo>
                <a:lnTo>
                  <a:pt x="2483430" y="393600"/>
                </a:lnTo>
                <a:lnTo>
                  <a:pt x="2500863" y="382769"/>
                </a:lnTo>
                <a:lnTo>
                  <a:pt x="2514452" y="372225"/>
                </a:lnTo>
                <a:lnTo>
                  <a:pt x="2547421" y="347254"/>
                </a:lnTo>
                <a:lnTo>
                  <a:pt x="2561686" y="324010"/>
                </a:lnTo>
                <a:lnTo>
                  <a:pt x="2576729" y="301381"/>
                </a:lnTo>
                <a:lnTo>
                  <a:pt x="2592084" y="279000"/>
                </a:lnTo>
                <a:lnTo>
                  <a:pt x="2607283" y="256495"/>
                </a:lnTo>
                <a:lnTo>
                  <a:pt x="2611061" y="212404"/>
                </a:lnTo>
                <a:lnTo>
                  <a:pt x="2574000" y="148530"/>
                </a:lnTo>
                <a:lnTo>
                  <a:pt x="2540185" y="122433"/>
                </a:lnTo>
                <a:lnTo>
                  <a:pt x="2500863" y="96020"/>
                </a:lnTo>
                <a:lnTo>
                  <a:pt x="2483559" y="82518"/>
                </a:lnTo>
                <a:lnTo>
                  <a:pt x="2479662" y="77770"/>
                </a:lnTo>
                <a:lnTo>
                  <a:pt x="2475141" y="76229"/>
                </a:lnTo>
                <a:lnTo>
                  <a:pt x="2455967" y="72345"/>
                </a:lnTo>
                <a:lnTo>
                  <a:pt x="2452285" y="69988"/>
                </a:lnTo>
                <a:lnTo>
                  <a:pt x="595524" y="69988"/>
                </a:lnTo>
                <a:lnTo>
                  <a:pt x="545161" y="67336"/>
                </a:lnTo>
                <a:lnTo>
                  <a:pt x="495037" y="62853"/>
                </a:lnTo>
                <a:lnTo>
                  <a:pt x="445632" y="59190"/>
                </a:lnTo>
                <a:lnTo>
                  <a:pt x="385563" y="48668"/>
                </a:lnTo>
                <a:lnTo>
                  <a:pt x="356542" y="44763"/>
                </a:lnTo>
                <a:lnTo>
                  <a:pt x="324247" y="42091"/>
                </a:lnTo>
                <a:lnTo>
                  <a:pt x="268496" y="32558"/>
                </a:lnTo>
                <a:lnTo>
                  <a:pt x="213464" y="29590"/>
                </a:lnTo>
                <a:close/>
              </a:path>
              <a:path w="2611120" h="460375">
                <a:moveTo>
                  <a:pt x="2467739" y="401184"/>
                </a:moveTo>
                <a:lnTo>
                  <a:pt x="1782530" y="401184"/>
                </a:lnTo>
                <a:lnTo>
                  <a:pt x="2088617" y="424305"/>
                </a:lnTo>
                <a:lnTo>
                  <a:pt x="2191581" y="430122"/>
                </a:lnTo>
                <a:lnTo>
                  <a:pt x="2262310" y="428975"/>
                </a:lnTo>
                <a:lnTo>
                  <a:pt x="2311649" y="428838"/>
                </a:lnTo>
                <a:lnTo>
                  <a:pt x="2349734" y="427565"/>
                </a:lnTo>
                <a:lnTo>
                  <a:pt x="2432688" y="413022"/>
                </a:lnTo>
                <a:lnTo>
                  <a:pt x="2467399" y="401348"/>
                </a:lnTo>
                <a:lnTo>
                  <a:pt x="2467739" y="401184"/>
                </a:lnTo>
                <a:close/>
              </a:path>
              <a:path w="2611120" h="460375">
                <a:moveTo>
                  <a:pt x="929509" y="0"/>
                </a:moveTo>
                <a:lnTo>
                  <a:pt x="908672" y="3699"/>
                </a:lnTo>
                <a:lnTo>
                  <a:pt x="872556" y="11838"/>
                </a:lnTo>
                <a:lnTo>
                  <a:pt x="849539" y="19977"/>
                </a:lnTo>
                <a:lnTo>
                  <a:pt x="867985" y="23676"/>
                </a:lnTo>
                <a:lnTo>
                  <a:pt x="825999" y="40139"/>
                </a:lnTo>
                <a:lnTo>
                  <a:pt x="784013" y="49819"/>
                </a:lnTo>
                <a:lnTo>
                  <a:pt x="740780" y="55306"/>
                </a:lnTo>
                <a:lnTo>
                  <a:pt x="695053" y="59190"/>
                </a:lnTo>
                <a:lnTo>
                  <a:pt x="645648" y="68156"/>
                </a:lnTo>
                <a:lnTo>
                  <a:pt x="595524" y="69988"/>
                </a:lnTo>
                <a:lnTo>
                  <a:pt x="2452285" y="69988"/>
                </a:lnTo>
                <a:lnTo>
                  <a:pt x="2445694" y="65768"/>
                </a:lnTo>
                <a:lnTo>
                  <a:pt x="1865670" y="65768"/>
                </a:lnTo>
                <a:lnTo>
                  <a:pt x="1496527" y="59190"/>
                </a:lnTo>
                <a:lnTo>
                  <a:pt x="1444080" y="56626"/>
                </a:lnTo>
                <a:lnTo>
                  <a:pt x="1391926" y="52698"/>
                </a:lnTo>
                <a:lnTo>
                  <a:pt x="1340027" y="47673"/>
                </a:lnTo>
                <a:lnTo>
                  <a:pt x="1288345" y="41817"/>
                </a:lnTo>
                <a:lnTo>
                  <a:pt x="1083041" y="15431"/>
                </a:lnTo>
                <a:lnTo>
                  <a:pt x="1031883" y="9427"/>
                </a:lnTo>
                <a:lnTo>
                  <a:pt x="980719" y="4195"/>
                </a:lnTo>
                <a:lnTo>
                  <a:pt x="929509" y="0"/>
                </a:lnTo>
                <a:close/>
              </a:path>
              <a:path w="2611120" h="460375">
                <a:moveTo>
                  <a:pt x="2289686" y="11838"/>
                </a:moveTo>
                <a:lnTo>
                  <a:pt x="2234911" y="15288"/>
                </a:lnTo>
                <a:lnTo>
                  <a:pt x="2181344" y="20450"/>
                </a:lnTo>
                <a:lnTo>
                  <a:pt x="2128635" y="26936"/>
                </a:lnTo>
                <a:lnTo>
                  <a:pt x="2076431" y="34363"/>
                </a:lnTo>
                <a:lnTo>
                  <a:pt x="1919354" y="58433"/>
                </a:lnTo>
                <a:lnTo>
                  <a:pt x="1865670" y="65768"/>
                </a:lnTo>
                <a:lnTo>
                  <a:pt x="2445694" y="65768"/>
                </a:lnTo>
                <a:lnTo>
                  <a:pt x="2420399" y="49573"/>
                </a:lnTo>
                <a:lnTo>
                  <a:pt x="2378439" y="34199"/>
                </a:lnTo>
                <a:lnTo>
                  <a:pt x="2289686" y="11838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8300" y="5192712"/>
            <a:ext cx="2611120" cy="460375"/>
          </a:xfrm>
          <a:custGeom>
            <a:avLst/>
            <a:gdLst/>
            <a:ahLst/>
            <a:cxnLst/>
            <a:rect l="l" t="t" r="r" b="b"/>
            <a:pathLst>
              <a:path w="2611120" h="460375">
                <a:moveTo>
                  <a:pt x="867985" y="23676"/>
                </a:moveTo>
                <a:lnTo>
                  <a:pt x="826000" y="40138"/>
                </a:lnTo>
                <a:lnTo>
                  <a:pt x="784014" y="49819"/>
                </a:lnTo>
                <a:lnTo>
                  <a:pt x="740781" y="55306"/>
                </a:lnTo>
                <a:lnTo>
                  <a:pt x="695053" y="59191"/>
                </a:lnTo>
                <a:lnTo>
                  <a:pt x="645648" y="68156"/>
                </a:lnTo>
                <a:lnTo>
                  <a:pt x="595524" y="69987"/>
                </a:lnTo>
                <a:lnTo>
                  <a:pt x="545161" y="67335"/>
                </a:lnTo>
                <a:lnTo>
                  <a:pt x="495037" y="62853"/>
                </a:lnTo>
                <a:lnTo>
                  <a:pt x="445632" y="59191"/>
                </a:lnTo>
                <a:lnTo>
                  <a:pt x="414273" y="53559"/>
                </a:lnTo>
                <a:lnTo>
                  <a:pt x="385563" y="48668"/>
                </a:lnTo>
                <a:lnTo>
                  <a:pt x="356542" y="44763"/>
                </a:lnTo>
                <a:lnTo>
                  <a:pt x="324247" y="42091"/>
                </a:lnTo>
                <a:lnTo>
                  <a:pt x="268496" y="32557"/>
                </a:lnTo>
                <a:lnTo>
                  <a:pt x="213464" y="29590"/>
                </a:lnTo>
                <a:lnTo>
                  <a:pt x="159869" y="33757"/>
                </a:lnTo>
                <a:lnTo>
                  <a:pt x="108428" y="45627"/>
                </a:lnTo>
                <a:lnTo>
                  <a:pt x="59861" y="65767"/>
                </a:lnTo>
                <a:lnTo>
                  <a:pt x="53781" y="82785"/>
                </a:lnTo>
                <a:lnTo>
                  <a:pt x="52378" y="83525"/>
                </a:lnTo>
                <a:lnTo>
                  <a:pt x="19174" y="116840"/>
                </a:lnTo>
                <a:lnTo>
                  <a:pt x="5144" y="155849"/>
                </a:lnTo>
                <a:lnTo>
                  <a:pt x="0" y="173627"/>
                </a:lnTo>
                <a:lnTo>
                  <a:pt x="11626" y="214676"/>
                </a:lnTo>
                <a:lnTo>
                  <a:pt x="31952" y="257999"/>
                </a:lnTo>
                <a:lnTo>
                  <a:pt x="60100" y="299869"/>
                </a:lnTo>
                <a:lnTo>
                  <a:pt x="95192" y="336563"/>
                </a:lnTo>
                <a:lnTo>
                  <a:pt x="136350" y="364353"/>
                </a:lnTo>
                <a:lnTo>
                  <a:pt x="161838" y="390455"/>
                </a:lnTo>
                <a:lnTo>
                  <a:pt x="194340" y="414337"/>
                </a:lnTo>
                <a:lnTo>
                  <a:pt x="231520" y="434273"/>
                </a:lnTo>
                <a:lnTo>
                  <a:pt x="271037" y="448536"/>
                </a:lnTo>
                <a:lnTo>
                  <a:pt x="313231" y="456428"/>
                </a:lnTo>
                <a:lnTo>
                  <a:pt x="339212" y="460375"/>
                </a:lnTo>
                <a:lnTo>
                  <a:pt x="390661" y="457844"/>
                </a:lnTo>
                <a:lnTo>
                  <a:pt x="442169" y="455684"/>
                </a:lnTo>
                <a:lnTo>
                  <a:pt x="493736" y="453844"/>
                </a:lnTo>
                <a:lnTo>
                  <a:pt x="545361" y="452273"/>
                </a:lnTo>
                <a:lnTo>
                  <a:pt x="597046" y="450921"/>
                </a:lnTo>
                <a:lnTo>
                  <a:pt x="648790" y="449738"/>
                </a:lnTo>
                <a:lnTo>
                  <a:pt x="700593" y="448673"/>
                </a:lnTo>
                <a:lnTo>
                  <a:pt x="752455" y="447677"/>
                </a:lnTo>
                <a:lnTo>
                  <a:pt x="804376" y="446699"/>
                </a:lnTo>
                <a:lnTo>
                  <a:pt x="856356" y="445688"/>
                </a:lnTo>
                <a:lnTo>
                  <a:pt x="908395" y="444595"/>
                </a:lnTo>
                <a:lnTo>
                  <a:pt x="960493" y="443369"/>
                </a:lnTo>
                <a:lnTo>
                  <a:pt x="1012650" y="441960"/>
                </a:lnTo>
                <a:lnTo>
                  <a:pt x="1063803" y="435302"/>
                </a:lnTo>
                <a:lnTo>
                  <a:pt x="1114852" y="429490"/>
                </a:lnTo>
                <a:lnTo>
                  <a:pt x="1165828" y="424460"/>
                </a:lnTo>
                <a:lnTo>
                  <a:pt x="1216759" y="420145"/>
                </a:lnTo>
                <a:lnTo>
                  <a:pt x="1267675" y="416481"/>
                </a:lnTo>
                <a:lnTo>
                  <a:pt x="1318607" y="413400"/>
                </a:lnTo>
                <a:lnTo>
                  <a:pt x="1369582" y="410839"/>
                </a:lnTo>
                <a:lnTo>
                  <a:pt x="1420632" y="408732"/>
                </a:lnTo>
                <a:lnTo>
                  <a:pt x="1471784" y="407013"/>
                </a:lnTo>
                <a:lnTo>
                  <a:pt x="1523070" y="405617"/>
                </a:lnTo>
                <a:lnTo>
                  <a:pt x="1574519" y="404477"/>
                </a:lnTo>
                <a:lnTo>
                  <a:pt x="1626159" y="403530"/>
                </a:lnTo>
                <a:lnTo>
                  <a:pt x="1678022" y="402709"/>
                </a:lnTo>
                <a:lnTo>
                  <a:pt x="1730135" y="401948"/>
                </a:lnTo>
                <a:lnTo>
                  <a:pt x="1782530" y="401183"/>
                </a:lnTo>
                <a:lnTo>
                  <a:pt x="1833593" y="405178"/>
                </a:lnTo>
                <a:lnTo>
                  <a:pt x="1884559" y="409219"/>
                </a:lnTo>
                <a:lnTo>
                  <a:pt x="1935486" y="413230"/>
                </a:lnTo>
                <a:lnTo>
                  <a:pt x="1986432" y="417132"/>
                </a:lnTo>
                <a:lnTo>
                  <a:pt x="2037456" y="420850"/>
                </a:lnTo>
                <a:lnTo>
                  <a:pt x="2088617" y="424305"/>
                </a:lnTo>
                <a:lnTo>
                  <a:pt x="2139972" y="427421"/>
                </a:lnTo>
                <a:lnTo>
                  <a:pt x="2191582" y="430121"/>
                </a:lnTo>
                <a:lnTo>
                  <a:pt x="2262310" y="428974"/>
                </a:lnTo>
                <a:lnTo>
                  <a:pt x="2311649" y="428837"/>
                </a:lnTo>
                <a:lnTo>
                  <a:pt x="2349734" y="427564"/>
                </a:lnTo>
                <a:lnTo>
                  <a:pt x="2432689" y="413022"/>
                </a:lnTo>
                <a:lnTo>
                  <a:pt x="2483430" y="393600"/>
                </a:lnTo>
                <a:lnTo>
                  <a:pt x="2514452" y="372225"/>
                </a:lnTo>
                <a:lnTo>
                  <a:pt x="2529754" y="360572"/>
                </a:lnTo>
                <a:lnTo>
                  <a:pt x="2542251" y="351138"/>
                </a:lnTo>
                <a:lnTo>
                  <a:pt x="2547422" y="347254"/>
                </a:lnTo>
                <a:lnTo>
                  <a:pt x="2561685" y="324009"/>
                </a:lnTo>
                <a:lnTo>
                  <a:pt x="2576729" y="301381"/>
                </a:lnTo>
                <a:lnTo>
                  <a:pt x="2592084" y="278999"/>
                </a:lnTo>
                <a:lnTo>
                  <a:pt x="2607284" y="256494"/>
                </a:lnTo>
                <a:lnTo>
                  <a:pt x="2611061" y="212403"/>
                </a:lnTo>
                <a:lnTo>
                  <a:pt x="2574000" y="148530"/>
                </a:lnTo>
                <a:lnTo>
                  <a:pt x="2540186" y="122433"/>
                </a:lnTo>
                <a:lnTo>
                  <a:pt x="2500864" y="96021"/>
                </a:lnTo>
                <a:lnTo>
                  <a:pt x="2483560" y="82518"/>
                </a:lnTo>
                <a:lnTo>
                  <a:pt x="2479662" y="77770"/>
                </a:lnTo>
                <a:lnTo>
                  <a:pt x="2475142" y="76229"/>
                </a:lnTo>
                <a:lnTo>
                  <a:pt x="2455968" y="72344"/>
                </a:lnTo>
                <a:lnTo>
                  <a:pt x="2420399" y="49572"/>
                </a:lnTo>
                <a:lnTo>
                  <a:pt x="2378439" y="34199"/>
                </a:lnTo>
                <a:lnTo>
                  <a:pt x="2333673" y="22772"/>
                </a:lnTo>
                <a:lnTo>
                  <a:pt x="2289687" y="11838"/>
                </a:lnTo>
                <a:lnTo>
                  <a:pt x="2234911" y="15288"/>
                </a:lnTo>
                <a:lnTo>
                  <a:pt x="2181344" y="20449"/>
                </a:lnTo>
                <a:lnTo>
                  <a:pt x="2128634" y="26936"/>
                </a:lnTo>
                <a:lnTo>
                  <a:pt x="2076431" y="34363"/>
                </a:lnTo>
                <a:lnTo>
                  <a:pt x="2024384" y="42345"/>
                </a:lnTo>
                <a:lnTo>
                  <a:pt x="1972142" y="50497"/>
                </a:lnTo>
                <a:lnTo>
                  <a:pt x="1919354" y="58433"/>
                </a:lnTo>
                <a:lnTo>
                  <a:pt x="1865671" y="65767"/>
                </a:lnTo>
                <a:lnTo>
                  <a:pt x="1812848" y="64713"/>
                </a:lnTo>
                <a:lnTo>
                  <a:pt x="1759910" y="63773"/>
                </a:lnTo>
                <a:lnTo>
                  <a:pt x="1706942" y="62903"/>
                </a:lnTo>
                <a:lnTo>
                  <a:pt x="1654033" y="62055"/>
                </a:lnTo>
                <a:lnTo>
                  <a:pt x="1601269" y="61185"/>
                </a:lnTo>
                <a:lnTo>
                  <a:pt x="1548738" y="60245"/>
                </a:lnTo>
                <a:lnTo>
                  <a:pt x="1496528" y="59191"/>
                </a:lnTo>
                <a:lnTo>
                  <a:pt x="1444081" y="56626"/>
                </a:lnTo>
                <a:lnTo>
                  <a:pt x="1391927" y="52698"/>
                </a:lnTo>
                <a:lnTo>
                  <a:pt x="1340027" y="47673"/>
                </a:lnTo>
                <a:lnTo>
                  <a:pt x="1288345" y="41817"/>
                </a:lnTo>
                <a:lnTo>
                  <a:pt x="1236843" y="35399"/>
                </a:lnTo>
                <a:lnTo>
                  <a:pt x="1185483" y="28683"/>
                </a:lnTo>
                <a:lnTo>
                  <a:pt x="1134228" y="21939"/>
                </a:lnTo>
                <a:lnTo>
                  <a:pt x="1083041" y="15431"/>
                </a:lnTo>
                <a:lnTo>
                  <a:pt x="1031884" y="9427"/>
                </a:lnTo>
                <a:lnTo>
                  <a:pt x="980719" y="4195"/>
                </a:lnTo>
                <a:lnTo>
                  <a:pt x="929509" y="0"/>
                </a:lnTo>
                <a:lnTo>
                  <a:pt x="908672" y="3699"/>
                </a:lnTo>
                <a:lnTo>
                  <a:pt x="872558" y="11838"/>
                </a:lnTo>
                <a:lnTo>
                  <a:pt x="849539" y="19976"/>
                </a:lnTo>
                <a:lnTo>
                  <a:pt x="867985" y="236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491614" y="6017259"/>
            <a:ext cx="14979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</a:t>
            </a:r>
            <a:r>
              <a:rPr sz="2800" spc="-36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000" y="5214937"/>
            <a:ext cx="1016000" cy="460375"/>
          </a:xfrm>
          <a:custGeom>
            <a:avLst/>
            <a:gdLst/>
            <a:ahLst/>
            <a:cxnLst/>
            <a:rect l="l" t="t" r="r" b="b"/>
            <a:pathLst>
              <a:path w="1016000" h="460375">
                <a:moveTo>
                  <a:pt x="519098" y="5547"/>
                </a:moveTo>
                <a:lnTo>
                  <a:pt x="448288" y="11786"/>
                </a:lnTo>
                <a:lnTo>
                  <a:pt x="286870" y="24960"/>
                </a:lnTo>
                <a:lnTo>
                  <a:pt x="246742" y="30030"/>
                </a:lnTo>
                <a:lnTo>
                  <a:pt x="207895" y="35360"/>
                </a:lnTo>
                <a:lnTo>
                  <a:pt x="169688" y="41730"/>
                </a:lnTo>
                <a:lnTo>
                  <a:pt x="131481" y="49919"/>
                </a:lnTo>
                <a:lnTo>
                  <a:pt x="85378" y="74880"/>
                </a:lnTo>
                <a:lnTo>
                  <a:pt x="78040" y="78585"/>
                </a:lnTo>
                <a:lnTo>
                  <a:pt x="41541" y="111281"/>
                </a:lnTo>
                <a:lnTo>
                  <a:pt x="11285" y="156001"/>
                </a:lnTo>
                <a:lnTo>
                  <a:pt x="0" y="183041"/>
                </a:lnTo>
                <a:lnTo>
                  <a:pt x="2133" y="239201"/>
                </a:lnTo>
                <a:lnTo>
                  <a:pt x="6830" y="295361"/>
                </a:lnTo>
                <a:lnTo>
                  <a:pt x="28815" y="335228"/>
                </a:lnTo>
                <a:lnTo>
                  <a:pt x="70010" y="364694"/>
                </a:lnTo>
                <a:lnTo>
                  <a:pt x="111578" y="392904"/>
                </a:lnTo>
                <a:lnTo>
                  <a:pt x="148984" y="419815"/>
                </a:lnTo>
                <a:lnTo>
                  <a:pt x="189592" y="443085"/>
                </a:lnTo>
                <a:lnTo>
                  <a:pt x="240766" y="460375"/>
                </a:lnTo>
                <a:lnTo>
                  <a:pt x="489582" y="457363"/>
                </a:lnTo>
                <a:lnTo>
                  <a:pt x="539345" y="455863"/>
                </a:lnTo>
                <a:lnTo>
                  <a:pt x="589108" y="453441"/>
                </a:lnTo>
                <a:lnTo>
                  <a:pt x="634519" y="447093"/>
                </a:lnTo>
                <a:lnTo>
                  <a:pt x="683718" y="430236"/>
                </a:lnTo>
                <a:lnTo>
                  <a:pt x="713761" y="421548"/>
                </a:lnTo>
                <a:lnTo>
                  <a:pt x="810932" y="399405"/>
                </a:lnTo>
                <a:lnTo>
                  <a:pt x="855615" y="387277"/>
                </a:lnTo>
                <a:lnTo>
                  <a:pt x="896897" y="372321"/>
                </a:lnTo>
                <a:lnTo>
                  <a:pt x="934176" y="352946"/>
                </a:lnTo>
                <a:lnTo>
                  <a:pt x="966853" y="327558"/>
                </a:lnTo>
                <a:lnTo>
                  <a:pt x="994328" y="294564"/>
                </a:lnTo>
                <a:lnTo>
                  <a:pt x="1016000" y="252374"/>
                </a:lnTo>
                <a:lnTo>
                  <a:pt x="995449" y="203700"/>
                </a:lnTo>
                <a:lnTo>
                  <a:pt x="970696" y="163021"/>
                </a:lnTo>
                <a:lnTo>
                  <a:pt x="941380" y="129231"/>
                </a:lnTo>
                <a:lnTo>
                  <a:pt x="907142" y="101227"/>
                </a:lnTo>
                <a:lnTo>
                  <a:pt x="867622" y="77903"/>
                </a:lnTo>
                <a:lnTo>
                  <a:pt x="822458" y="58154"/>
                </a:lnTo>
                <a:lnTo>
                  <a:pt x="771291" y="40874"/>
                </a:lnTo>
                <a:lnTo>
                  <a:pt x="713761" y="24960"/>
                </a:lnTo>
                <a:lnTo>
                  <a:pt x="691056" y="17550"/>
                </a:lnTo>
                <a:lnTo>
                  <a:pt x="675463" y="11786"/>
                </a:lnTo>
                <a:lnTo>
                  <a:pt x="512028" y="11786"/>
                </a:lnTo>
                <a:lnTo>
                  <a:pt x="519098" y="5547"/>
                </a:lnTo>
                <a:close/>
              </a:path>
              <a:path w="1016000" h="460375">
                <a:moveTo>
                  <a:pt x="628383" y="0"/>
                </a:moveTo>
                <a:lnTo>
                  <a:pt x="585053" y="1733"/>
                </a:lnTo>
                <a:lnTo>
                  <a:pt x="543005" y="5547"/>
                </a:lnTo>
                <a:lnTo>
                  <a:pt x="513762" y="11786"/>
                </a:lnTo>
                <a:lnTo>
                  <a:pt x="512028" y="11786"/>
                </a:lnTo>
                <a:lnTo>
                  <a:pt x="675463" y="11786"/>
                </a:lnTo>
                <a:lnTo>
                  <a:pt x="671712" y="10400"/>
                </a:lnTo>
                <a:lnTo>
                  <a:pt x="652048" y="4290"/>
                </a:lnTo>
                <a:lnTo>
                  <a:pt x="628383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75000" y="5214937"/>
            <a:ext cx="1016000" cy="460375"/>
          </a:xfrm>
          <a:custGeom>
            <a:avLst/>
            <a:gdLst/>
            <a:ahLst/>
            <a:cxnLst/>
            <a:rect l="l" t="t" r="r" b="b"/>
            <a:pathLst>
              <a:path w="1016000" h="460375">
                <a:moveTo>
                  <a:pt x="519099" y="5546"/>
                </a:moveTo>
                <a:lnTo>
                  <a:pt x="472161" y="9695"/>
                </a:lnTo>
                <a:lnTo>
                  <a:pt x="425552" y="13777"/>
                </a:lnTo>
                <a:lnTo>
                  <a:pt x="379188" y="17727"/>
                </a:lnTo>
                <a:lnTo>
                  <a:pt x="332988" y="21476"/>
                </a:lnTo>
                <a:lnTo>
                  <a:pt x="286870" y="24960"/>
                </a:lnTo>
                <a:lnTo>
                  <a:pt x="246742" y="30030"/>
                </a:lnTo>
                <a:lnTo>
                  <a:pt x="207895" y="35360"/>
                </a:lnTo>
                <a:lnTo>
                  <a:pt x="169689" y="41730"/>
                </a:lnTo>
                <a:lnTo>
                  <a:pt x="131482" y="49920"/>
                </a:lnTo>
                <a:lnTo>
                  <a:pt x="96904" y="68640"/>
                </a:lnTo>
                <a:lnTo>
                  <a:pt x="85378" y="74880"/>
                </a:lnTo>
                <a:lnTo>
                  <a:pt x="78040" y="78585"/>
                </a:lnTo>
                <a:lnTo>
                  <a:pt x="41541" y="111280"/>
                </a:lnTo>
                <a:lnTo>
                  <a:pt x="11285" y="156000"/>
                </a:lnTo>
                <a:lnTo>
                  <a:pt x="0" y="183040"/>
                </a:lnTo>
                <a:lnTo>
                  <a:pt x="1067" y="211120"/>
                </a:lnTo>
                <a:lnTo>
                  <a:pt x="2134" y="239200"/>
                </a:lnTo>
                <a:lnTo>
                  <a:pt x="6830" y="295361"/>
                </a:lnTo>
                <a:lnTo>
                  <a:pt x="28815" y="335227"/>
                </a:lnTo>
                <a:lnTo>
                  <a:pt x="70010" y="364694"/>
                </a:lnTo>
                <a:lnTo>
                  <a:pt x="111578" y="392904"/>
                </a:lnTo>
                <a:lnTo>
                  <a:pt x="148984" y="419814"/>
                </a:lnTo>
                <a:lnTo>
                  <a:pt x="189592" y="443084"/>
                </a:lnTo>
                <a:lnTo>
                  <a:pt x="240766" y="460375"/>
                </a:lnTo>
                <a:lnTo>
                  <a:pt x="290529" y="459481"/>
                </a:lnTo>
                <a:lnTo>
                  <a:pt x="340292" y="459000"/>
                </a:lnTo>
                <a:lnTo>
                  <a:pt x="390056" y="458664"/>
                </a:lnTo>
                <a:lnTo>
                  <a:pt x="439819" y="458208"/>
                </a:lnTo>
                <a:lnTo>
                  <a:pt x="489582" y="457363"/>
                </a:lnTo>
                <a:lnTo>
                  <a:pt x="539346" y="455863"/>
                </a:lnTo>
                <a:lnTo>
                  <a:pt x="589109" y="453441"/>
                </a:lnTo>
                <a:lnTo>
                  <a:pt x="634519" y="447093"/>
                </a:lnTo>
                <a:lnTo>
                  <a:pt x="683718" y="430236"/>
                </a:lnTo>
                <a:lnTo>
                  <a:pt x="713761" y="421548"/>
                </a:lnTo>
                <a:lnTo>
                  <a:pt x="763447" y="410297"/>
                </a:lnTo>
                <a:lnTo>
                  <a:pt x="810932" y="399404"/>
                </a:lnTo>
                <a:lnTo>
                  <a:pt x="855615" y="387276"/>
                </a:lnTo>
                <a:lnTo>
                  <a:pt x="896897" y="372321"/>
                </a:lnTo>
                <a:lnTo>
                  <a:pt x="934177" y="352945"/>
                </a:lnTo>
                <a:lnTo>
                  <a:pt x="966854" y="327557"/>
                </a:lnTo>
                <a:lnTo>
                  <a:pt x="994328" y="294564"/>
                </a:lnTo>
                <a:lnTo>
                  <a:pt x="1016000" y="252374"/>
                </a:lnTo>
                <a:lnTo>
                  <a:pt x="995449" y="203699"/>
                </a:lnTo>
                <a:lnTo>
                  <a:pt x="970696" y="163020"/>
                </a:lnTo>
                <a:lnTo>
                  <a:pt x="941380" y="129231"/>
                </a:lnTo>
                <a:lnTo>
                  <a:pt x="907142" y="101227"/>
                </a:lnTo>
                <a:lnTo>
                  <a:pt x="867622" y="77902"/>
                </a:lnTo>
                <a:lnTo>
                  <a:pt x="822458" y="58153"/>
                </a:lnTo>
                <a:lnTo>
                  <a:pt x="771291" y="40874"/>
                </a:lnTo>
                <a:lnTo>
                  <a:pt x="713761" y="24960"/>
                </a:lnTo>
                <a:lnTo>
                  <a:pt x="691056" y="17550"/>
                </a:lnTo>
                <a:lnTo>
                  <a:pt x="671712" y="10400"/>
                </a:lnTo>
                <a:lnTo>
                  <a:pt x="652048" y="4290"/>
                </a:lnTo>
                <a:lnTo>
                  <a:pt x="628383" y="0"/>
                </a:lnTo>
                <a:lnTo>
                  <a:pt x="606638" y="866"/>
                </a:lnTo>
                <a:lnTo>
                  <a:pt x="563789" y="3120"/>
                </a:lnTo>
                <a:lnTo>
                  <a:pt x="524141" y="8666"/>
                </a:lnTo>
                <a:lnTo>
                  <a:pt x="513763" y="11786"/>
                </a:lnTo>
                <a:lnTo>
                  <a:pt x="512028" y="11786"/>
                </a:lnTo>
                <a:lnTo>
                  <a:pt x="519099" y="554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12252" y="5965444"/>
            <a:ext cx="16846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 </a:t>
            </a:r>
            <a:r>
              <a:rPr sz="2800" spc="-180" dirty="0">
                <a:latin typeface="Arial"/>
                <a:cs typeface="Arial"/>
              </a:rPr>
              <a:t>Y</a:t>
            </a:r>
            <a:r>
              <a:rPr sz="2800" spc="-4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13839" y="6081267"/>
            <a:ext cx="1997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 </a:t>
            </a:r>
            <a:r>
              <a:rPr sz="2800" spc="-180" dirty="0">
                <a:latin typeface="Arial"/>
                <a:cs typeface="Arial"/>
              </a:rPr>
              <a:t>Y </a:t>
            </a:r>
            <a:r>
              <a:rPr sz="2800" spc="-80" dirty="0">
                <a:latin typeface="Arial"/>
                <a:cs typeface="Arial"/>
              </a:rPr>
              <a:t>I</a:t>
            </a:r>
            <a:r>
              <a:rPr sz="2800" spc="-320" dirty="0">
                <a:latin typeface="Arial"/>
                <a:cs typeface="Arial"/>
              </a:rPr>
              <a:t> </a:t>
            </a:r>
            <a:r>
              <a:rPr sz="2800" spc="-335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5306" y="3055620"/>
            <a:ext cx="55143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 </a:t>
            </a:r>
            <a:r>
              <a:rPr spc="-200" dirty="0"/>
              <a:t>Traversal</a:t>
            </a:r>
            <a:r>
              <a:rPr spc="45" dirty="0"/>
              <a:t> </a:t>
            </a:r>
            <a:r>
              <a:rPr spc="-190" dirty="0"/>
              <a:t>Methods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54200" y="2450036"/>
            <a:ext cx="1422400" cy="439420"/>
          </a:xfrm>
          <a:custGeom>
            <a:avLst/>
            <a:gdLst/>
            <a:ahLst/>
            <a:cxnLst/>
            <a:rect l="l" t="t" r="r" b="b"/>
            <a:pathLst>
              <a:path w="1422400" h="439419">
                <a:moveTo>
                  <a:pt x="520039" y="26439"/>
                </a:moveTo>
                <a:lnTo>
                  <a:pt x="462568" y="26883"/>
                </a:lnTo>
                <a:lnTo>
                  <a:pt x="388526" y="28773"/>
                </a:lnTo>
                <a:lnTo>
                  <a:pt x="342113" y="31102"/>
                </a:lnTo>
                <a:lnTo>
                  <a:pt x="295780" y="36003"/>
                </a:lnTo>
                <a:lnTo>
                  <a:pt x="249604" y="42541"/>
                </a:lnTo>
                <a:lnTo>
                  <a:pt x="158043" y="56785"/>
                </a:lnTo>
                <a:lnTo>
                  <a:pt x="146442" y="60991"/>
                </a:lnTo>
                <a:lnTo>
                  <a:pt x="134378" y="64854"/>
                </a:lnTo>
                <a:lnTo>
                  <a:pt x="91678" y="86681"/>
                </a:lnTo>
                <a:lnTo>
                  <a:pt x="57311" y="123333"/>
                </a:lnTo>
                <a:lnTo>
                  <a:pt x="44450" y="139603"/>
                </a:lnTo>
                <a:lnTo>
                  <a:pt x="36347" y="147311"/>
                </a:lnTo>
                <a:lnTo>
                  <a:pt x="29015" y="155589"/>
                </a:lnTo>
                <a:lnTo>
                  <a:pt x="21993" y="164095"/>
                </a:lnTo>
                <a:lnTo>
                  <a:pt x="14817" y="172488"/>
                </a:lnTo>
                <a:lnTo>
                  <a:pt x="8230" y="177359"/>
                </a:lnTo>
                <a:lnTo>
                  <a:pt x="0" y="189539"/>
                </a:lnTo>
                <a:lnTo>
                  <a:pt x="694" y="198540"/>
                </a:lnTo>
                <a:lnTo>
                  <a:pt x="7640" y="243489"/>
                </a:lnTo>
                <a:lnTo>
                  <a:pt x="35318" y="290798"/>
                </a:lnTo>
                <a:lnTo>
                  <a:pt x="57826" y="322140"/>
                </a:lnTo>
                <a:lnTo>
                  <a:pt x="83112" y="352341"/>
                </a:lnTo>
                <a:lnTo>
                  <a:pt x="111947" y="378316"/>
                </a:lnTo>
                <a:lnTo>
                  <a:pt x="161259" y="408118"/>
                </a:lnTo>
                <a:lnTo>
                  <a:pt x="179445" y="417290"/>
                </a:lnTo>
                <a:lnTo>
                  <a:pt x="191947" y="423799"/>
                </a:lnTo>
                <a:lnTo>
                  <a:pt x="206610" y="430992"/>
                </a:lnTo>
                <a:lnTo>
                  <a:pt x="223895" y="439213"/>
                </a:lnTo>
                <a:lnTo>
                  <a:pt x="277451" y="435791"/>
                </a:lnTo>
                <a:lnTo>
                  <a:pt x="330640" y="431418"/>
                </a:lnTo>
                <a:lnTo>
                  <a:pt x="542179" y="410614"/>
                </a:lnTo>
                <a:lnTo>
                  <a:pt x="595369" y="406140"/>
                </a:lnTo>
                <a:lnTo>
                  <a:pt x="648924" y="402578"/>
                </a:lnTo>
                <a:lnTo>
                  <a:pt x="702967" y="400239"/>
                </a:lnTo>
                <a:lnTo>
                  <a:pt x="926832" y="400239"/>
                </a:lnTo>
                <a:lnTo>
                  <a:pt x="1293989" y="389278"/>
                </a:lnTo>
                <a:lnTo>
                  <a:pt x="1345847" y="363549"/>
                </a:lnTo>
                <a:lnTo>
                  <a:pt x="1370850" y="349372"/>
                </a:lnTo>
                <a:lnTo>
                  <a:pt x="1392767" y="333253"/>
                </a:lnTo>
                <a:lnTo>
                  <a:pt x="1422400" y="300370"/>
                </a:lnTo>
                <a:lnTo>
                  <a:pt x="1406898" y="257187"/>
                </a:lnTo>
                <a:lnTo>
                  <a:pt x="1380570" y="216810"/>
                </a:lnTo>
                <a:lnTo>
                  <a:pt x="1344049" y="181461"/>
                </a:lnTo>
                <a:lnTo>
                  <a:pt x="1297966" y="153361"/>
                </a:lnTo>
                <a:lnTo>
                  <a:pt x="1242954" y="134732"/>
                </a:lnTo>
                <a:lnTo>
                  <a:pt x="1236805" y="131820"/>
                </a:lnTo>
                <a:lnTo>
                  <a:pt x="1230812" y="128794"/>
                </a:lnTo>
                <a:lnTo>
                  <a:pt x="1225127" y="125997"/>
                </a:lnTo>
                <a:lnTo>
                  <a:pt x="1219904" y="123770"/>
                </a:lnTo>
                <a:lnTo>
                  <a:pt x="1211673" y="120117"/>
                </a:lnTo>
                <a:lnTo>
                  <a:pt x="1203443" y="120117"/>
                </a:lnTo>
                <a:lnTo>
                  <a:pt x="1196856" y="117681"/>
                </a:lnTo>
                <a:lnTo>
                  <a:pt x="1161770" y="98746"/>
                </a:lnTo>
                <a:lnTo>
                  <a:pt x="1128535" y="77642"/>
                </a:lnTo>
                <a:lnTo>
                  <a:pt x="1094066" y="58593"/>
                </a:lnTo>
                <a:lnTo>
                  <a:pt x="1055276" y="45824"/>
                </a:lnTo>
                <a:lnTo>
                  <a:pt x="1020060" y="32833"/>
                </a:lnTo>
                <a:lnTo>
                  <a:pt x="652908" y="32833"/>
                </a:lnTo>
                <a:lnTo>
                  <a:pt x="643849" y="32592"/>
                </a:lnTo>
                <a:lnTo>
                  <a:pt x="617316" y="29978"/>
                </a:lnTo>
                <a:lnTo>
                  <a:pt x="594983" y="28367"/>
                </a:lnTo>
                <a:lnTo>
                  <a:pt x="563367" y="27060"/>
                </a:lnTo>
                <a:lnTo>
                  <a:pt x="520039" y="26439"/>
                </a:lnTo>
                <a:close/>
              </a:path>
              <a:path w="1422400" h="439419">
                <a:moveTo>
                  <a:pt x="926832" y="400239"/>
                </a:moveTo>
                <a:lnTo>
                  <a:pt x="702967" y="400239"/>
                </a:lnTo>
                <a:lnTo>
                  <a:pt x="802081" y="401203"/>
                </a:lnTo>
                <a:lnTo>
                  <a:pt x="926832" y="400239"/>
                </a:lnTo>
                <a:close/>
              </a:path>
              <a:path w="1422400" h="439419">
                <a:moveTo>
                  <a:pt x="733424" y="0"/>
                </a:moveTo>
                <a:lnTo>
                  <a:pt x="719431" y="513"/>
                </a:lnTo>
                <a:lnTo>
                  <a:pt x="717784" y="17812"/>
                </a:lnTo>
                <a:lnTo>
                  <a:pt x="692411" y="24726"/>
                </a:lnTo>
                <a:lnTo>
                  <a:pt x="674760" y="29281"/>
                </a:lnTo>
                <a:lnTo>
                  <a:pt x="662402" y="31856"/>
                </a:lnTo>
                <a:lnTo>
                  <a:pt x="652908" y="32833"/>
                </a:lnTo>
                <a:lnTo>
                  <a:pt x="1020060" y="32833"/>
                </a:lnTo>
                <a:lnTo>
                  <a:pt x="957115" y="17203"/>
                </a:lnTo>
                <a:lnTo>
                  <a:pt x="905488" y="10885"/>
                </a:lnTo>
                <a:lnTo>
                  <a:pt x="852780" y="6850"/>
                </a:lnTo>
                <a:lnTo>
                  <a:pt x="773347" y="5651"/>
                </a:lnTo>
                <a:lnTo>
                  <a:pt x="733424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54200" y="2450036"/>
            <a:ext cx="1422400" cy="439420"/>
          </a:xfrm>
          <a:custGeom>
            <a:avLst/>
            <a:gdLst/>
            <a:ahLst/>
            <a:cxnLst/>
            <a:rect l="l" t="t" r="r" b="b"/>
            <a:pathLst>
              <a:path w="1422400" h="439419">
                <a:moveTo>
                  <a:pt x="717785" y="17812"/>
                </a:moveTo>
                <a:lnTo>
                  <a:pt x="692411" y="24726"/>
                </a:lnTo>
                <a:lnTo>
                  <a:pt x="674760" y="29280"/>
                </a:lnTo>
                <a:lnTo>
                  <a:pt x="662402" y="31856"/>
                </a:lnTo>
                <a:lnTo>
                  <a:pt x="652908" y="32833"/>
                </a:lnTo>
                <a:lnTo>
                  <a:pt x="643849" y="32592"/>
                </a:lnTo>
                <a:lnTo>
                  <a:pt x="632795" y="31513"/>
                </a:lnTo>
                <a:lnTo>
                  <a:pt x="617316" y="29978"/>
                </a:lnTo>
                <a:lnTo>
                  <a:pt x="594983" y="28367"/>
                </a:lnTo>
                <a:lnTo>
                  <a:pt x="563367" y="27060"/>
                </a:lnTo>
                <a:lnTo>
                  <a:pt x="520039" y="26439"/>
                </a:lnTo>
                <a:lnTo>
                  <a:pt x="462568" y="26883"/>
                </a:lnTo>
                <a:lnTo>
                  <a:pt x="388525" y="28773"/>
                </a:lnTo>
                <a:lnTo>
                  <a:pt x="342113" y="31102"/>
                </a:lnTo>
                <a:lnTo>
                  <a:pt x="295780" y="36003"/>
                </a:lnTo>
                <a:lnTo>
                  <a:pt x="249604" y="42540"/>
                </a:lnTo>
                <a:lnTo>
                  <a:pt x="203666" y="49780"/>
                </a:lnTo>
                <a:lnTo>
                  <a:pt x="158044" y="56785"/>
                </a:lnTo>
                <a:lnTo>
                  <a:pt x="146443" y="60991"/>
                </a:lnTo>
                <a:lnTo>
                  <a:pt x="134378" y="64854"/>
                </a:lnTo>
                <a:lnTo>
                  <a:pt x="122623" y="68945"/>
                </a:lnTo>
                <a:lnTo>
                  <a:pt x="73260" y="104436"/>
                </a:lnTo>
                <a:lnTo>
                  <a:pt x="44450" y="139604"/>
                </a:lnTo>
                <a:lnTo>
                  <a:pt x="36347" y="147311"/>
                </a:lnTo>
                <a:lnTo>
                  <a:pt x="29015" y="155589"/>
                </a:lnTo>
                <a:lnTo>
                  <a:pt x="21993" y="164096"/>
                </a:lnTo>
                <a:lnTo>
                  <a:pt x="14816" y="172488"/>
                </a:lnTo>
                <a:lnTo>
                  <a:pt x="8231" y="177360"/>
                </a:lnTo>
                <a:lnTo>
                  <a:pt x="0" y="189539"/>
                </a:lnTo>
                <a:lnTo>
                  <a:pt x="7639" y="243489"/>
                </a:lnTo>
                <a:lnTo>
                  <a:pt x="35318" y="290798"/>
                </a:lnTo>
                <a:lnTo>
                  <a:pt x="57826" y="322140"/>
                </a:lnTo>
                <a:lnTo>
                  <a:pt x="83112" y="352341"/>
                </a:lnTo>
                <a:lnTo>
                  <a:pt x="111948" y="378317"/>
                </a:lnTo>
                <a:lnTo>
                  <a:pt x="161259" y="408118"/>
                </a:lnTo>
                <a:lnTo>
                  <a:pt x="179446" y="417290"/>
                </a:lnTo>
                <a:lnTo>
                  <a:pt x="191947" y="423799"/>
                </a:lnTo>
                <a:lnTo>
                  <a:pt x="206610" y="430992"/>
                </a:lnTo>
                <a:lnTo>
                  <a:pt x="218803" y="436815"/>
                </a:lnTo>
                <a:lnTo>
                  <a:pt x="223896" y="439213"/>
                </a:lnTo>
                <a:lnTo>
                  <a:pt x="277451" y="435792"/>
                </a:lnTo>
                <a:lnTo>
                  <a:pt x="330641" y="431418"/>
                </a:lnTo>
                <a:lnTo>
                  <a:pt x="383587" y="426402"/>
                </a:lnTo>
                <a:lnTo>
                  <a:pt x="436410" y="421056"/>
                </a:lnTo>
                <a:lnTo>
                  <a:pt x="489234" y="415690"/>
                </a:lnTo>
                <a:lnTo>
                  <a:pt x="542180" y="410614"/>
                </a:lnTo>
                <a:lnTo>
                  <a:pt x="595369" y="406140"/>
                </a:lnTo>
                <a:lnTo>
                  <a:pt x="648925" y="402579"/>
                </a:lnTo>
                <a:lnTo>
                  <a:pt x="702968" y="400240"/>
                </a:lnTo>
                <a:lnTo>
                  <a:pt x="752639" y="400931"/>
                </a:lnTo>
                <a:lnTo>
                  <a:pt x="802081" y="401204"/>
                </a:lnTo>
                <a:lnTo>
                  <a:pt x="851340" y="401096"/>
                </a:lnTo>
                <a:lnTo>
                  <a:pt x="900463" y="400646"/>
                </a:lnTo>
                <a:lnTo>
                  <a:pt x="949493" y="399891"/>
                </a:lnTo>
                <a:lnTo>
                  <a:pt x="998478" y="398869"/>
                </a:lnTo>
                <a:lnTo>
                  <a:pt x="1047463" y="397620"/>
                </a:lnTo>
                <a:lnTo>
                  <a:pt x="1096494" y="396180"/>
                </a:lnTo>
                <a:lnTo>
                  <a:pt x="1145616" y="394588"/>
                </a:lnTo>
                <a:lnTo>
                  <a:pt x="1194875" y="392881"/>
                </a:lnTo>
                <a:lnTo>
                  <a:pt x="1244318" y="391099"/>
                </a:lnTo>
                <a:lnTo>
                  <a:pt x="1293989" y="389278"/>
                </a:lnTo>
                <a:lnTo>
                  <a:pt x="1345847" y="363550"/>
                </a:lnTo>
                <a:lnTo>
                  <a:pt x="1392767" y="333254"/>
                </a:lnTo>
                <a:lnTo>
                  <a:pt x="1401564" y="323491"/>
                </a:lnTo>
                <a:lnTo>
                  <a:pt x="1411287" y="312701"/>
                </a:lnTo>
                <a:lnTo>
                  <a:pt x="1419158" y="303967"/>
                </a:lnTo>
                <a:lnTo>
                  <a:pt x="1422400" y="300370"/>
                </a:lnTo>
                <a:lnTo>
                  <a:pt x="1406898" y="257187"/>
                </a:lnTo>
                <a:lnTo>
                  <a:pt x="1380570" y="216811"/>
                </a:lnTo>
                <a:lnTo>
                  <a:pt x="1344049" y="181462"/>
                </a:lnTo>
                <a:lnTo>
                  <a:pt x="1297966" y="153362"/>
                </a:lnTo>
                <a:lnTo>
                  <a:pt x="1242954" y="134732"/>
                </a:lnTo>
                <a:lnTo>
                  <a:pt x="1236805" y="131821"/>
                </a:lnTo>
                <a:lnTo>
                  <a:pt x="1230812" y="128795"/>
                </a:lnTo>
                <a:lnTo>
                  <a:pt x="1225127" y="125997"/>
                </a:lnTo>
                <a:lnTo>
                  <a:pt x="1219906" y="123771"/>
                </a:lnTo>
                <a:lnTo>
                  <a:pt x="1211674" y="120117"/>
                </a:lnTo>
                <a:lnTo>
                  <a:pt x="1203443" y="120117"/>
                </a:lnTo>
                <a:lnTo>
                  <a:pt x="1196857" y="117681"/>
                </a:lnTo>
                <a:lnTo>
                  <a:pt x="1161770" y="98746"/>
                </a:lnTo>
                <a:lnTo>
                  <a:pt x="1128535" y="77642"/>
                </a:lnTo>
                <a:lnTo>
                  <a:pt x="1094066" y="58593"/>
                </a:lnTo>
                <a:lnTo>
                  <a:pt x="1055276" y="45824"/>
                </a:lnTo>
                <a:lnTo>
                  <a:pt x="1007198" y="28088"/>
                </a:lnTo>
                <a:lnTo>
                  <a:pt x="957115" y="17203"/>
                </a:lnTo>
                <a:lnTo>
                  <a:pt x="905488" y="10885"/>
                </a:lnTo>
                <a:lnTo>
                  <a:pt x="852781" y="6850"/>
                </a:lnTo>
                <a:lnTo>
                  <a:pt x="773347" y="5651"/>
                </a:lnTo>
                <a:lnTo>
                  <a:pt x="733425" y="0"/>
                </a:lnTo>
                <a:lnTo>
                  <a:pt x="719431" y="513"/>
                </a:lnTo>
                <a:lnTo>
                  <a:pt x="717785" y="178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02260">
              <a:lnSpc>
                <a:spcPct val="100000"/>
              </a:lnSpc>
              <a:spcBef>
                <a:spcPts val="285"/>
              </a:spcBef>
            </a:pPr>
            <a:r>
              <a:rPr sz="2800" spc="-120" dirty="0">
                <a:latin typeface="Arial"/>
                <a:cs typeface="Arial"/>
              </a:rPr>
              <a:t>Green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654141" y="31237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0004" y="3328121"/>
            <a:ext cx="3327400" cy="447040"/>
          </a:xfrm>
          <a:custGeom>
            <a:avLst/>
            <a:gdLst/>
            <a:ahLst/>
            <a:cxnLst/>
            <a:rect l="l" t="t" r="r" b="b"/>
            <a:pathLst>
              <a:path w="3327400" h="447039">
                <a:moveTo>
                  <a:pt x="264908" y="14675"/>
                </a:moveTo>
                <a:lnTo>
                  <a:pt x="170955" y="34128"/>
                </a:lnTo>
                <a:lnTo>
                  <a:pt x="153293" y="41491"/>
                </a:lnTo>
                <a:lnTo>
                  <a:pt x="135355" y="47637"/>
                </a:lnTo>
                <a:lnTo>
                  <a:pt x="116867" y="52973"/>
                </a:lnTo>
                <a:lnTo>
                  <a:pt x="97554" y="57904"/>
                </a:lnTo>
                <a:lnTo>
                  <a:pt x="82484" y="67647"/>
                </a:lnTo>
                <a:lnTo>
                  <a:pt x="65074" y="77491"/>
                </a:lnTo>
                <a:lnTo>
                  <a:pt x="50692" y="85106"/>
                </a:lnTo>
                <a:lnTo>
                  <a:pt x="44705" y="88163"/>
                </a:lnTo>
                <a:lnTo>
                  <a:pt x="37480" y="95154"/>
                </a:lnTo>
                <a:lnTo>
                  <a:pt x="13510" y="126004"/>
                </a:lnTo>
                <a:lnTo>
                  <a:pt x="0" y="181356"/>
                </a:lnTo>
                <a:lnTo>
                  <a:pt x="6720" y="218521"/>
                </a:lnTo>
                <a:lnTo>
                  <a:pt x="23625" y="254269"/>
                </a:lnTo>
                <a:lnTo>
                  <a:pt x="50577" y="284849"/>
                </a:lnTo>
                <a:lnTo>
                  <a:pt x="61129" y="301178"/>
                </a:lnTo>
                <a:lnTo>
                  <a:pt x="75534" y="313352"/>
                </a:lnTo>
                <a:lnTo>
                  <a:pt x="94343" y="322082"/>
                </a:lnTo>
                <a:lnTo>
                  <a:pt x="118106" y="328077"/>
                </a:lnTo>
                <a:lnTo>
                  <a:pt x="140723" y="338040"/>
                </a:lnTo>
                <a:lnTo>
                  <a:pt x="165817" y="346178"/>
                </a:lnTo>
                <a:lnTo>
                  <a:pt x="192012" y="353912"/>
                </a:lnTo>
                <a:lnTo>
                  <a:pt x="217931" y="362659"/>
                </a:lnTo>
                <a:lnTo>
                  <a:pt x="266756" y="380386"/>
                </a:lnTo>
                <a:lnTo>
                  <a:pt x="316397" y="397482"/>
                </a:lnTo>
                <a:lnTo>
                  <a:pt x="366935" y="413317"/>
                </a:lnTo>
                <a:lnTo>
                  <a:pt x="418451" y="427261"/>
                </a:lnTo>
                <a:lnTo>
                  <a:pt x="471028" y="438683"/>
                </a:lnTo>
                <a:lnTo>
                  <a:pt x="524747" y="446953"/>
                </a:lnTo>
                <a:lnTo>
                  <a:pt x="575468" y="444612"/>
                </a:lnTo>
                <a:lnTo>
                  <a:pt x="625831" y="441458"/>
                </a:lnTo>
                <a:lnTo>
                  <a:pt x="878539" y="422096"/>
                </a:lnTo>
                <a:lnTo>
                  <a:pt x="929530" y="412997"/>
                </a:lnTo>
                <a:lnTo>
                  <a:pt x="982035" y="406444"/>
                </a:lnTo>
                <a:lnTo>
                  <a:pt x="1035640" y="401942"/>
                </a:lnTo>
                <a:lnTo>
                  <a:pt x="1089934" y="398997"/>
                </a:lnTo>
                <a:lnTo>
                  <a:pt x="1144503" y="397117"/>
                </a:lnTo>
                <a:lnTo>
                  <a:pt x="1305733" y="392918"/>
                </a:lnTo>
                <a:lnTo>
                  <a:pt x="1604864" y="375137"/>
                </a:lnTo>
                <a:lnTo>
                  <a:pt x="1705034" y="368062"/>
                </a:lnTo>
                <a:lnTo>
                  <a:pt x="1757471" y="356996"/>
                </a:lnTo>
                <a:lnTo>
                  <a:pt x="1803567" y="348264"/>
                </a:lnTo>
                <a:lnTo>
                  <a:pt x="1848253" y="341607"/>
                </a:lnTo>
                <a:lnTo>
                  <a:pt x="1896463" y="336765"/>
                </a:lnTo>
                <a:lnTo>
                  <a:pt x="1953128" y="333480"/>
                </a:lnTo>
                <a:lnTo>
                  <a:pt x="3326521" y="333480"/>
                </a:lnTo>
                <a:lnTo>
                  <a:pt x="3322124" y="298121"/>
                </a:lnTo>
                <a:lnTo>
                  <a:pt x="3315266" y="256751"/>
                </a:lnTo>
                <a:lnTo>
                  <a:pt x="3302628" y="217002"/>
                </a:lnTo>
                <a:lnTo>
                  <a:pt x="3280217" y="181103"/>
                </a:lnTo>
                <a:lnTo>
                  <a:pt x="3268748" y="159134"/>
                </a:lnTo>
                <a:lnTo>
                  <a:pt x="3252325" y="139091"/>
                </a:lnTo>
                <a:lnTo>
                  <a:pt x="3231497" y="121681"/>
                </a:lnTo>
                <a:lnTo>
                  <a:pt x="3206816" y="107615"/>
                </a:lnTo>
                <a:lnTo>
                  <a:pt x="3174747" y="78349"/>
                </a:lnTo>
                <a:lnTo>
                  <a:pt x="3136975" y="56163"/>
                </a:lnTo>
                <a:lnTo>
                  <a:pt x="3108654" y="45411"/>
                </a:lnTo>
                <a:lnTo>
                  <a:pt x="2206873" y="45411"/>
                </a:lnTo>
                <a:lnTo>
                  <a:pt x="2153902" y="44875"/>
                </a:lnTo>
                <a:lnTo>
                  <a:pt x="1794286" y="34664"/>
                </a:lnTo>
                <a:lnTo>
                  <a:pt x="1746139" y="34128"/>
                </a:lnTo>
                <a:lnTo>
                  <a:pt x="391158" y="34128"/>
                </a:lnTo>
                <a:lnTo>
                  <a:pt x="359870" y="28353"/>
                </a:lnTo>
                <a:lnTo>
                  <a:pt x="328033" y="21970"/>
                </a:lnTo>
                <a:lnTo>
                  <a:pt x="296195" y="16803"/>
                </a:lnTo>
                <a:lnTo>
                  <a:pt x="264908" y="14675"/>
                </a:lnTo>
                <a:close/>
              </a:path>
              <a:path w="3327400" h="447039">
                <a:moveTo>
                  <a:pt x="3326521" y="333480"/>
                </a:moveTo>
                <a:lnTo>
                  <a:pt x="1953128" y="333480"/>
                </a:lnTo>
                <a:lnTo>
                  <a:pt x="2299580" y="338884"/>
                </a:lnTo>
                <a:lnTo>
                  <a:pt x="2345433" y="342295"/>
                </a:lnTo>
                <a:lnTo>
                  <a:pt x="2392250" y="349150"/>
                </a:lnTo>
                <a:lnTo>
                  <a:pt x="2439341" y="356816"/>
                </a:lnTo>
                <a:lnTo>
                  <a:pt x="2486019" y="362659"/>
                </a:lnTo>
                <a:lnTo>
                  <a:pt x="2584398" y="382256"/>
                </a:lnTo>
                <a:lnTo>
                  <a:pt x="2633279" y="391185"/>
                </a:lnTo>
                <a:lnTo>
                  <a:pt x="2682366" y="399283"/>
                </a:lnTo>
                <a:lnTo>
                  <a:pt x="2731966" y="406359"/>
                </a:lnTo>
                <a:lnTo>
                  <a:pt x="2782388" y="412226"/>
                </a:lnTo>
                <a:lnTo>
                  <a:pt x="2833939" y="416694"/>
                </a:lnTo>
                <a:lnTo>
                  <a:pt x="3007166" y="426420"/>
                </a:lnTo>
                <a:lnTo>
                  <a:pt x="3061952" y="423636"/>
                </a:lnTo>
                <a:lnTo>
                  <a:pt x="3113215" y="419451"/>
                </a:lnTo>
                <a:lnTo>
                  <a:pt x="3267004" y="402644"/>
                </a:lnTo>
                <a:lnTo>
                  <a:pt x="3307008" y="375222"/>
                </a:lnTo>
                <a:lnTo>
                  <a:pt x="3327193" y="338884"/>
                </a:lnTo>
                <a:lnTo>
                  <a:pt x="3326521" y="333480"/>
                </a:lnTo>
                <a:close/>
              </a:path>
              <a:path w="3327400" h="447039">
                <a:moveTo>
                  <a:pt x="2800175" y="14675"/>
                </a:moveTo>
                <a:lnTo>
                  <a:pt x="2752390" y="16617"/>
                </a:lnTo>
                <a:lnTo>
                  <a:pt x="2566957" y="26784"/>
                </a:lnTo>
                <a:lnTo>
                  <a:pt x="2519783" y="28725"/>
                </a:lnTo>
                <a:lnTo>
                  <a:pt x="2468895" y="34644"/>
                </a:lnTo>
                <a:lnTo>
                  <a:pt x="2417320" y="39103"/>
                </a:lnTo>
                <a:lnTo>
                  <a:pt x="2365195" y="42256"/>
                </a:lnTo>
                <a:lnTo>
                  <a:pt x="2312655" y="44255"/>
                </a:lnTo>
                <a:lnTo>
                  <a:pt x="2259836" y="45256"/>
                </a:lnTo>
                <a:lnTo>
                  <a:pt x="2206873" y="45411"/>
                </a:lnTo>
                <a:lnTo>
                  <a:pt x="3108654" y="45411"/>
                </a:lnTo>
                <a:lnTo>
                  <a:pt x="3048479" y="29011"/>
                </a:lnTo>
                <a:lnTo>
                  <a:pt x="2999833" y="22035"/>
                </a:lnTo>
                <a:lnTo>
                  <a:pt x="2949641" y="18118"/>
                </a:lnTo>
                <a:lnTo>
                  <a:pt x="2898941" y="16256"/>
                </a:lnTo>
                <a:lnTo>
                  <a:pt x="2800175" y="14675"/>
                </a:lnTo>
                <a:close/>
              </a:path>
              <a:path w="3327400" h="447039">
                <a:moveTo>
                  <a:pt x="1009890" y="0"/>
                </a:moveTo>
                <a:lnTo>
                  <a:pt x="958283" y="260"/>
                </a:lnTo>
                <a:lnTo>
                  <a:pt x="906703" y="1709"/>
                </a:lnTo>
                <a:lnTo>
                  <a:pt x="855156" y="4055"/>
                </a:lnTo>
                <a:lnTo>
                  <a:pt x="700779" y="13547"/>
                </a:lnTo>
                <a:lnTo>
                  <a:pt x="545781" y="21667"/>
                </a:lnTo>
                <a:lnTo>
                  <a:pt x="493001" y="22511"/>
                </a:lnTo>
                <a:lnTo>
                  <a:pt x="441047" y="25381"/>
                </a:lnTo>
                <a:lnTo>
                  <a:pt x="391158" y="34128"/>
                </a:lnTo>
                <a:lnTo>
                  <a:pt x="1746139" y="34128"/>
                </a:lnTo>
                <a:lnTo>
                  <a:pt x="1692694" y="27021"/>
                </a:lnTo>
                <a:lnTo>
                  <a:pt x="1640262" y="21483"/>
                </a:lnTo>
                <a:lnTo>
                  <a:pt x="1588545" y="17314"/>
                </a:lnTo>
                <a:lnTo>
                  <a:pt x="1537245" y="14314"/>
                </a:lnTo>
                <a:lnTo>
                  <a:pt x="1486064" y="12283"/>
                </a:lnTo>
                <a:lnTo>
                  <a:pt x="1434704" y="11022"/>
                </a:lnTo>
                <a:lnTo>
                  <a:pt x="1164802" y="9273"/>
                </a:lnTo>
                <a:lnTo>
                  <a:pt x="1113156" y="4214"/>
                </a:lnTo>
                <a:lnTo>
                  <a:pt x="1061516" y="1220"/>
                </a:lnTo>
                <a:lnTo>
                  <a:pt x="1009890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40004" y="3328121"/>
            <a:ext cx="3327400" cy="447040"/>
          </a:xfrm>
          <a:custGeom>
            <a:avLst/>
            <a:gdLst/>
            <a:ahLst/>
            <a:cxnLst/>
            <a:rect l="l" t="t" r="r" b="b"/>
            <a:pathLst>
              <a:path w="3327400" h="447039">
                <a:moveTo>
                  <a:pt x="264908" y="14676"/>
                </a:moveTo>
                <a:lnTo>
                  <a:pt x="217381" y="24402"/>
                </a:lnTo>
                <a:lnTo>
                  <a:pt x="170955" y="34129"/>
                </a:lnTo>
                <a:lnTo>
                  <a:pt x="153293" y="41491"/>
                </a:lnTo>
                <a:lnTo>
                  <a:pt x="135355" y="47637"/>
                </a:lnTo>
                <a:lnTo>
                  <a:pt x="116867" y="52973"/>
                </a:lnTo>
                <a:lnTo>
                  <a:pt x="97554" y="57904"/>
                </a:lnTo>
                <a:lnTo>
                  <a:pt x="82484" y="67647"/>
                </a:lnTo>
                <a:lnTo>
                  <a:pt x="65074" y="77491"/>
                </a:lnTo>
                <a:lnTo>
                  <a:pt x="50692" y="85107"/>
                </a:lnTo>
                <a:lnTo>
                  <a:pt x="44705" y="88163"/>
                </a:lnTo>
                <a:lnTo>
                  <a:pt x="37480" y="95154"/>
                </a:lnTo>
                <a:lnTo>
                  <a:pt x="13510" y="126004"/>
                </a:lnTo>
                <a:lnTo>
                  <a:pt x="0" y="181356"/>
                </a:lnTo>
                <a:lnTo>
                  <a:pt x="6720" y="218522"/>
                </a:lnTo>
                <a:lnTo>
                  <a:pt x="23625" y="254269"/>
                </a:lnTo>
                <a:lnTo>
                  <a:pt x="50577" y="284849"/>
                </a:lnTo>
                <a:lnTo>
                  <a:pt x="61129" y="301178"/>
                </a:lnTo>
                <a:lnTo>
                  <a:pt x="75534" y="313353"/>
                </a:lnTo>
                <a:lnTo>
                  <a:pt x="94343" y="322082"/>
                </a:lnTo>
                <a:lnTo>
                  <a:pt x="118106" y="328077"/>
                </a:lnTo>
                <a:lnTo>
                  <a:pt x="140723" y="338040"/>
                </a:lnTo>
                <a:lnTo>
                  <a:pt x="165817" y="346179"/>
                </a:lnTo>
                <a:lnTo>
                  <a:pt x="192012" y="353912"/>
                </a:lnTo>
                <a:lnTo>
                  <a:pt x="217931" y="362659"/>
                </a:lnTo>
                <a:lnTo>
                  <a:pt x="266757" y="380385"/>
                </a:lnTo>
                <a:lnTo>
                  <a:pt x="316397" y="397481"/>
                </a:lnTo>
                <a:lnTo>
                  <a:pt x="366935" y="413317"/>
                </a:lnTo>
                <a:lnTo>
                  <a:pt x="418452" y="427261"/>
                </a:lnTo>
                <a:lnTo>
                  <a:pt x="471029" y="438683"/>
                </a:lnTo>
                <a:lnTo>
                  <a:pt x="524747" y="446953"/>
                </a:lnTo>
                <a:lnTo>
                  <a:pt x="575469" y="444612"/>
                </a:lnTo>
                <a:lnTo>
                  <a:pt x="625831" y="441458"/>
                </a:lnTo>
                <a:lnTo>
                  <a:pt x="676013" y="437737"/>
                </a:lnTo>
                <a:lnTo>
                  <a:pt x="726195" y="433695"/>
                </a:lnTo>
                <a:lnTo>
                  <a:pt x="776557" y="429577"/>
                </a:lnTo>
                <a:lnTo>
                  <a:pt x="827279" y="425629"/>
                </a:lnTo>
                <a:lnTo>
                  <a:pt x="878540" y="422097"/>
                </a:lnTo>
                <a:lnTo>
                  <a:pt x="929530" y="412998"/>
                </a:lnTo>
                <a:lnTo>
                  <a:pt x="982035" y="406444"/>
                </a:lnTo>
                <a:lnTo>
                  <a:pt x="1035640" y="401942"/>
                </a:lnTo>
                <a:lnTo>
                  <a:pt x="1089934" y="398997"/>
                </a:lnTo>
                <a:lnTo>
                  <a:pt x="1144503" y="397117"/>
                </a:lnTo>
                <a:lnTo>
                  <a:pt x="1198934" y="395806"/>
                </a:lnTo>
                <a:lnTo>
                  <a:pt x="1252815" y="394571"/>
                </a:lnTo>
                <a:lnTo>
                  <a:pt x="1305733" y="392919"/>
                </a:lnTo>
                <a:lnTo>
                  <a:pt x="1355344" y="390388"/>
                </a:lnTo>
                <a:lnTo>
                  <a:pt x="1405076" y="387667"/>
                </a:lnTo>
                <a:lnTo>
                  <a:pt x="1454911" y="384769"/>
                </a:lnTo>
                <a:lnTo>
                  <a:pt x="1504833" y="381706"/>
                </a:lnTo>
                <a:lnTo>
                  <a:pt x="1554823" y="378492"/>
                </a:lnTo>
                <a:lnTo>
                  <a:pt x="1604864" y="375138"/>
                </a:lnTo>
                <a:lnTo>
                  <a:pt x="1654940" y="371657"/>
                </a:lnTo>
                <a:lnTo>
                  <a:pt x="1705034" y="368063"/>
                </a:lnTo>
                <a:lnTo>
                  <a:pt x="1757471" y="356996"/>
                </a:lnTo>
                <a:lnTo>
                  <a:pt x="1803567" y="348264"/>
                </a:lnTo>
                <a:lnTo>
                  <a:pt x="1848253" y="341607"/>
                </a:lnTo>
                <a:lnTo>
                  <a:pt x="1896463" y="336766"/>
                </a:lnTo>
                <a:lnTo>
                  <a:pt x="1953129" y="333480"/>
                </a:lnTo>
                <a:lnTo>
                  <a:pt x="2002288" y="333950"/>
                </a:lnTo>
                <a:lnTo>
                  <a:pt x="2051602" y="334457"/>
                </a:lnTo>
                <a:lnTo>
                  <a:pt x="2101043" y="335040"/>
                </a:lnTo>
                <a:lnTo>
                  <a:pt x="2150588" y="335736"/>
                </a:lnTo>
                <a:lnTo>
                  <a:pt x="2200209" y="336584"/>
                </a:lnTo>
                <a:lnTo>
                  <a:pt x="2249882" y="337620"/>
                </a:lnTo>
                <a:lnTo>
                  <a:pt x="2299581" y="338884"/>
                </a:lnTo>
                <a:lnTo>
                  <a:pt x="2345433" y="342295"/>
                </a:lnTo>
                <a:lnTo>
                  <a:pt x="2392250" y="349150"/>
                </a:lnTo>
                <a:lnTo>
                  <a:pt x="2439341" y="356817"/>
                </a:lnTo>
                <a:lnTo>
                  <a:pt x="2486020" y="362659"/>
                </a:lnTo>
                <a:lnTo>
                  <a:pt x="2535414" y="372685"/>
                </a:lnTo>
                <a:lnTo>
                  <a:pt x="2584398" y="382257"/>
                </a:lnTo>
                <a:lnTo>
                  <a:pt x="2633279" y="391186"/>
                </a:lnTo>
                <a:lnTo>
                  <a:pt x="2682365" y="399283"/>
                </a:lnTo>
                <a:lnTo>
                  <a:pt x="2731966" y="406359"/>
                </a:lnTo>
                <a:lnTo>
                  <a:pt x="2782388" y="412226"/>
                </a:lnTo>
                <a:lnTo>
                  <a:pt x="2833940" y="416694"/>
                </a:lnTo>
                <a:lnTo>
                  <a:pt x="2885160" y="419581"/>
                </a:lnTo>
                <a:lnTo>
                  <a:pt x="2942023" y="422773"/>
                </a:lnTo>
                <a:lnTo>
                  <a:pt x="2988150" y="425356"/>
                </a:lnTo>
                <a:lnTo>
                  <a:pt x="3007166" y="426420"/>
                </a:lnTo>
                <a:lnTo>
                  <a:pt x="3061952" y="423636"/>
                </a:lnTo>
                <a:lnTo>
                  <a:pt x="3113215" y="419452"/>
                </a:lnTo>
                <a:lnTo>
                  <a:pt x="3163069" y="414282"/>
                </a:lnTo>
                <a:lnTo>
                  <a:pt x="3213628" y="408541"/>
                </a:lnTo>
                <a:lnTo>
                  <a:pt x="3267005" y="402645"/>
                </a:lnTo>
                <a:lnTo>
                  <a:pt x="3292925" y="387971"/>
                </a:lnTo>
                <a:lnTo>
                  <a:pt x="3307009" y="375222"/>
                </a:lnTo>
                <a:lnTo>
                  <a:pt x="3316138" y="360244"/>
                </a:lnTo>
                <a:lnTo>
                  <a:pt x="3327194" y="338884"/>
                </a:lnTo>
                <a:lnTo>
                  <a:pt x="3322124" y="298122"/>
                </a:lnTo>
                <a:lnTo>
                  <a:pt x="3315266" y="256751"/>
                </a:lnTo>
                <a:lnTo>
                  <a:pt x="3302627" y="217002"/>
                </a:lnTo>
                <a:lnTo>
                  <a:pt x="3280217" y="181103"/>
                </a:lnTo>
                <a:lnTo>
                  <a:pt x="3268748" y="159134"/>
                </a:lnTo>
                <a:lnTo>
                  <a:pt x="3252325" y="139091"/>
                </a:lnTo>
                <a:lnTo>
                  <a:pt x="3231497" y="121682"/>
                </a:lnTo>
                <a:lnTo>
                  <a:pt x="3206817" y="107616"/>
                </a:lnTo>
                <a:lnTo>
                  <a:pt x="3174748" y="78350"/>
                </a:lnTo>
                <a:lnTo>
                  <a:pt x="3136976" y="56163"/>
                </a:lnTo>
                <a:lnTo>
                  <a:pt x="3094540" y="40052"/>
                </a:lnTo>
                <a:lnTo>
                  <a:pt x="3048479" y="29011"/>
                </a:lnTo>
                <a:lnTo>
                  <a:pt x="2999833" y="22035"/>
                </a:lnTo>
                <a:lnTo>
                  <a:pt x="2949641" y="18118"/>
                </a:lnTo>
                <a:lnTo>
                  <a:pt x="2898941" y="16256"/>
                </a:lnTo>
                <a:lnTo>
                  <a:pt x="2848772" y="15444"/>
                </a:lnTo>
                <a:lnTo>
                  <a:pt x="2800175" y="14676"/>
                </a:lnTo>
                <a:lnTo>
                  <a:pt x="2752389" y="16617"/>
                </a:lnTo>
                <a:lnTo>
                  <a:pt x="2705624" y="19039"/>
                </a:lnTo>
                <a:lnTo>
                  <a:pt x="2659429" y="21701"/>
                </a:lnTo>
                <a:lnTo>
                  <a:pt x="2613356" y="24362"/>
                </a:lnTo>
                <a:lnTo>
                  <a:pt x="2566957" y="26784"/>
                </a:lnTo>
                <a:lnTo>
                  <a:pt x="2519784" y="28725"/>
                </a:lnTo>
                <a:lnTo>
                  <a:pt x="2468895" y="34644"/>
                </a:lnTo>
                <a:lnTo>
                  <a:pt x="2417321" y="39103"/>
                </a:lnTo>
                <a:lnTo>
                  <a:pt x="2365195" y="42255"/>
                </a:lnTo>
                <a:lnTo>
                  <a:pt x="2312655" y="44255"/>
                </a:lnTo>
                <a:lnTo>
                  <a:pt x="2259836" y="45256"/>
                </a:lnTo>
                <a:lnTo>
                  <a:pt x="2206873" y="45411"/>
                </a:lnTo>
                <a:lnTo>
                  <a:pt x="2153902" y="44875"/>
                </a:lnTo>
                <a:lnTo>
                  <a:pt x="2101059" y="43800"/>
                </a:lnTo>
                <a:lnTo>
                  <a:pt x="2048479" y="42342"/>
                </a:lnTo>
                <a:lnTo>
                  <a:pt x="1996299" y="40653"/>
                </a:lnTo>
                <a:lnTo>
                  <a:pt x="1944654" y="38887"/>
                </a:lnTo>
                <a:lnTo>
                  <a:pt x="1893680" y="37198"/>
                </a:lnTo>
                <a:lnTo>
                  <a:pt x="1843512" y="35739"/>
                </a:lnTo>
                <a:lnTo>
                  <a:pt x="1794286" y="34665"/>
                </a:lnTo>
                <a:lnTo>
                  <a:pt x="1746139" y="34129"/>
                </a:lnTo>
                <a:lnTo>
                  <a:pt x="1692694" y="27022"/>
                </a:lnTo>
                <a:lnTo>
                  <a:pt x="1640262" y="21483"/>
                </a:lnTo>
                <a:lnTo>
                  <a:pt x="1588545" y="17314"/>
                </a:lnTo>
                <a:lnTo>
                  <a:pt x="1537245" y="14314"/>
                </a:lnTo>
                <a:lnTo>
                  <a:pt x="1486064" y="12283"/>
                </a:lnTo>
                <a:lnTo>
                  <a:pt x="1434704" y="11022"/>
                </a:lnTo>
                <a:lnTo>
                  <a:pt x="1382868" y="10331"/>
                </a:lnTo>
                <a:lnTo>
                  <a:pt x="1330258" y="10011"/>
                </a:lnTo>
                <a:lnTo>
                  <a:pt x="1276575" y="9861"/>
                </a:lnTo>
                <a:lnTo>
                  <a:pt x="1221523" y="9681"/>
                </a:lnTo>
                <a:lnTo>
                  <a:pt x="1164803" y="9273"/>
                </a:lnTo>
                <a:lnTo>
                  <a:pt x="1113156" y="4213"/>
                </a:lnTo>
                <a:lnTo>
                  <a:pt x="1061517" y="1220"/>
                </a:lnTo>
                <a:lnTo>
                  <a:pt x="1009890" y="0"/>
                </a:lnTo>
                <a:lnTo>
                  <a:pt x="958283" y="260"/>
                </a:lnTo>
                <a:lnTo>
                  <a:pt x="906703" y="1709"/>
                </a:lnTo>
                <a:lnTo>
                  <a:pt x="855156" y="4055"/>
                </a:lnTo>
                <a:lnTo>
                  <a:pt x="803649" y="7005"/>
                </a:lnTo>
                <a:lnTo>
                  <a:pt x="752187" y="10266"/>
                </a:lnTo>
                <a:lnTo>
                  <a:pt x="700779" y="13548"/>
                </a:lnTo>
                <a:lnTo>
                  <a:pt x="649430" y="16556"/>
                </a:lnTo>
                <a:lnTo>
                  <a:pt x="598148" y="18999"/>
                </a:lnTo>
                <a:lnTo>
                  <a:pt x="545781" y="21667"/>
                </a:lnTo>
                <a:lnTo>
                  <a:pt x="493001" y="22511"/>
                </a:lnTo>
                <a:lnTo>
                  <a:pt x="441047" y="25382"/>
                </a:lnTo>
                <a:lnTo>
                  <a:pt x="391157" y="34129"/>
                </a:lnTo>
                <a:lnTo>
                  <a:pt x="359870" y="28354"/>
                </a:lnTo>
                <a:lnTo>
                  <a:pt x="328033" y="21971"/>
                </a:lnTo>
                <a:lnTo>
                  <a:pt x="296195" y="16804"/>
                </a:lnTo>
                <a:lnTo>
                  <a:pt x="264908" y="146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2889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447675">
              <a:lnSpc>
                <a:spcPct val="100000"/>
              </a:lnSpc>
              <a:spcBef>
                <a:spcPts val="285"/>
              </a:spcBef>
            </a:pPr>
            <a:r>
              <a:rPr sz="2800" spc="-175" dirty="0">
                <a:latin typeface="Arial"/>
                <a:cs typeface="Arial"/>
              </a:rPr>
              <a:t>Blue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4075" y="299561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332105">
              <a:lnSpc>
                <a:spcPct val="100000"/>
              </a:lnSpc>
              <a:spcBef>
                <a:spcPts val="275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654141" y="25903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29002" y="3312324"/>
            <a:ext cx="1524000" cy="436880"/>
          </a:xfrm>
          <a:custGeom>
            <a:avLst/>
            <a:gdLst/>
            <a:ahLst/>
            <a:cxnLst/>
            <a:rect l="l" t="t" r="r" b="b"/>
            <a:pathLst>
              <a:path w="1524000" h="436879">
                <a:moveTo>
                  <a:pt x="619144" y="0"/>
                </a:moveTo>
                <a:lnTo>
                  <a:pt x="617701" y="632"/>
                </a:lnTo>
                <a:lnTo>
                  <a:pt x="641625" y="8195"/>
                </a:lnTo>
                <a:lnTo>
                  <a:pt x="593715" y="13511"/>
                </a:lnTo>
                <a:lnTo>
                  <a:pt x="545669" y="16308"/>
                </a:lnTo>
                <a:lnTo>
                  <a:pt x="449714" y="19150"/>
                </a:lnTo>
                <a:lnTo>
                  <a:pt x="402073" y="21598"/>
                </a:lnTo>
                <a:lnTo>
                  <a:pt x="354838" y="26332"/>
                </a:lnTo>
                <a:lnTo>
                  <a:pt x="314255" y="37623"/>
                </a:lnTo>
                <a:lnTo>
                  <a:pt x="274432" y="46560"/>
                </a:lnTo>
                <a:lnTo>
                  <a:pt x="234305" y="53405"/>
                </a:lnTo>
                <a:lnTo>
                  <a:pt x="192811" y="58419"/>
                </a:lnTo>
                <a:lnTo>
                  <a:pt x="168051" y="62844"/>
                </a:lnTo>
                <a:lnTo>
                  <a:pt x="118532" y="69601"/>
                </a:lnTo>
                <a:lnTo>
                  <a:pt x="72506" y="89459"/>
                </a:lnTo>
                <a:lnTo>
                  <a:pt x="51849" y="103061"/>
                </a:lnTo>
                <a:lnTo>
                  <a:pt x="43747" y="105851"/>
                </a:lnTo>
                <a:lnTo>
                  <a:pt x="30784" y="115617"/>
                </a:lnTo>
                <a:lnTo>
                  <a:pt x="20734" y="124641"/>
                </a:lnTo>
                <a:lnTo>
                  <a:pt x="9924" y="133404"/>
                </a:lnTo>
                <a:lnTo>
                  <a:pt x="1848" y="142690"/>
                </a:lnTo>
                <a:lnTo>
                  <a:pt x="0" y="153284"/>
                </a:lnTo>
                <a:lnTo>
                  <a:pt x="9976" y="203481"/>
                </a:lnTo>
                <a:lnTo>
                  <a:pt x="24724" y="241897"/>
                </a:lnTo>
                <a:lnTo>
                  <a:pt x="74652" y="296718"/>
                </a:lnTo>
                <a:lnTo>
                  <a:pt x="112893" y="319789"/>
                </a:lnTo>
                <a:lnTo>
                  <a:pt x="162026" y="344409"/>
                </a:lnTo>
                <a:lnTo>
                  <a:pt x="193951" y="361172"/>
                </a:lnTo>
                <a:lnTo>
                  <a:pt x="203546" y="367602"/>
                </a:lnTo>
                <a:lnTo>
                  <a:pt x="211014" y="370109"/>
                </a:lnTo>
                <a:lnTo>
                  <a:pt x="236559" y="375101"/>
                </a:lnTo>
                <a:lnTo>
                  <a:pt x="279619" y="396407"/>
                </a:lnTo>
                <a:lnTo>
                  <a:pt x="329056" y="409944"/>
                </a:lnTo>
                <a:lnTo>
                  <a:pt x="381916" y="417991"/>
                </a:lnTo>
                <a:lnTo>
                  <a:pt x="435242" y="422824"/>
                </a:lnTo>
                <a:lnTo>
                  <a:pt x="486079" y="426719"/>
                </a:lnTo>
                <a:lnTo>
                  <a:pt x="531575" y="432914"/>
                </a:lnTo>
                <a:lnTo>
                  <a:pt x="578422" y="435937"/>
                </a:lnTo>
                <a:lnTo>
                  <a:pt x="626318" y="436299"/>
                </a:lnTo>
                <a:lnTo>
                  <a:pt x="674964" y="434509"/>
                </a:lnTo>
                <a:lnTo>
                  <a:pt x="724056" y="431078"/>
                </a:lnTo>
                <a:lnTo>
                  <a:pt x="773294" y="426518"/>
                </a:lnTo>
                <a:lnTo>
                  <a:pt x="918870" y="411162"/>
                </a:lnTo>
                <a:lnTo>
                  <a:pt x="965678" y="407188"/>
                </a:lnTo>
                <a:lnTo>
                  <a:pt x="1013261" y="401058"/>
                </a:lnTo>
                <a:lnTo>
                  <a:pt x="1061439" y="396759"/>
                </a:lnTo>
                <a:lnTo>
                  <a:pt x="1110014" y="393900"/>
                </a:lnTo>
                <a:lnTo>
                  <a:pt x="1158787" y="392090"/>
                </a:lnTo>
                <a:lnTo>
                  <a:pt x="1304314" y="389052"/>
                </a:lnTo>
                <a:lnTo>
                  <a:pt x="1382491" y="375275"/>
                </a:lnTo>
                <a:lnTo>
                  <a:pt x="1422340" y="365313"/>
                </a:lnTo>
                <a:lnTo>
                  <a:pt x="1458239" y="349989"/>
                </a:lnTo>
                <a:lnTo>
                  <a:pt x="1490037" y="320170"/>
                </a:lnTo>
                <a:lnTo>
                  <a:pt x="1504036" y="303102"/>
                </a:lnTo>
                <a:lnTo>
                  <a:pt x="1518188" y="287211"/>
                </a:lnTo>
                <a:lnTo>
                  <a:pt x="1523577" y="248390"/>
                </a:lnTo>
                <a:lnTo>
                  <a:pt x="1493767" y="181860"/>
                </a:lnTo>
                <a:lnTo>
                  <a:pt x="1462980" y="154000"/>
                </a:lnTo>
                <a:lnTo>
                  <a:pt x="1424545" y="129644"/>
                </a:lnTo>
                <a:lnTo>
                  <a:pt x="1380669" y="108714"/>
                </a:lnTo>
                <a:lnTo>
                  <a:pt x="1333557" y="91137"/>
                </a:lnTo>
                <a:lnTo>
                  <a:pt x="1285415" y="76836"/>
                </a:lnTo>
                <a:lnTo>
                  <a:pt x="1238450" y="65737"/>
                </a:lnTo>
                <a:lnTo>
                  <a:pt x="1194866" y="57763"/>
                </a:lnTo>
                <a:lnTo>
                  <a:pt x="1156869" y="52838"/>
                </a:lnTo>
                <a:lnTo>
                  <a:pt x="1109195" y="40292"/>
                </a:lnTo>
                <a:lnTo>
                  <a:pt x="1059440" y="31110"/>
                </a:lnTo>
                <a:lnTo>
                  <a:pt x="1008165" y="24730"/>
                </a:lnTo>
                <a:lnTo>
                  <a:pt x="955930" y="20589"/>
                </a:lnTo>
                <a:lnTo>
                  <a:pt x="903294" y="18124"/>
                </a:lnTo>
                <a:lnTo>
                  <a:pt x="850819" y="16773"/>
                </a:lnTo>
                <a:lnTo>
                  <a:pt x="748589" y="15161"/>
                </a:lnTo>
                <a:lnTo>
                  <a:pt x="699955" y="13776"/>
                </a:lnTo>
                <a:lnTo>
                  <a:pt x="646410" y="4860"/>
                </a:lnTo>
                <a:lnTo>
                  <a:pt x="619144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29002" y="3312324"/>
            <a:ext cx="1524000" cy="436880"/>
          </a:xfrm>
          <a:custGeom>
            <a:avLst/>
            <a:gdLst/>
            <a:ahLst/>
            <a:cxnLst/>
            <a:rect l="l" t="t" r="r" b="b"/>
            <a:pathLst>
              <a:path w="1524000" h="436879">
                <a:moveTo>
                  <a:pt x="641625" y="8196"/>
                </a:moveTo>
                <a:lnTo>
                  <a:pt x="593714" y="13511"/>
                </a:lnTo>
                <a:lnTo>
                  <a:pt x="545669" y="16308"/>
                </a:lnTo>
                <a:lnTo>
                  <a:pt x="497623" y="17787"/>
                </a:lnTo>
                <a:lnTo>
                  <a:pt x="449713" y="19150"/>
                </a:lnTo>
                <a:lnTo>
                  <a:pt x="402073" y="21597"/>
                </a:lnTo>
                <a:lnTo>
                  <a:pt x="354838" y="26332"/>
                </a:lnTo>
                <a:lnTo>
                  <a:pt x="314255" y="37623"/>
                </a:lnTo>
                <a:lnTo>
                  <a:pt x="274432" y="46560"/>
                </a:lnTo>
                <a:lnTo>
                  <a:pt x="234305" y="53405"/>
                </a:lnTo>
                <a:lnTo>
                  <a:pt x="192811" y="58418"/>
                </a:lnTo>
                <a:lnTo>
                  <a:pt x="168051" y="62843"/>
                </a:lnTo>
                <a:lnTo>
                  <a:pt x="118532" y="69601"/>
                </a:lnTo>
                <a:lnTo>
                  <a:pt x="72506" y="89459"/>
                </a:lnTo>
                <a:lnTo>
                  <a:pt x="51848" y="103061"/>
                </a:lnTo>
                <a:lnTo>
                  <a:pt x="43747" y="105851"/>
                </a:lnTo>
                <a:lnTo>
                  <a:pt x="30785" y="115616"/>
                </a:lnTo>
                <a:lnTo>
                  <a:pt x="20734" y="124641"/>
                </a:lnTo>
                <a:lnTo>
                  <a:pt x="9924" y="133404"/>
                </a:lnTo>
                <a:lnTo>
                  <a:pt x="1848" y="142690"/>
                </a:lnTo>
                <a:lnTo>
                  <a:pt x="0" y="153283"/>
                </a:lnTo>
                <a:lnTo>
                  <a:pt x="9976" y="203480"/>
                </a:lnTo>
                <a:lnTo>
                  <a:pt x="24724" y="241897"/>
                </a:lnTo>
                <a:lnTo>
                  <a:pt x="74652" y="296718"/>
                </a:lnTo>
                <a:lnTo>
                  <a:pt x="112893" y="319788"/>
                </a:lnTo>
                <a:lnTo>
                  <a:pt x="162026" y="344409"/>
                </a:lnTo>
                <a:lnTo>
                  <a:pt x="193950" y="361172"/>
                </a:lnTo>
                <a:lnTo>
                  <a:pt x="203545" y="367602"/>
                </a:lnTo>
                <a:lnTo>
                  <a:pt x="211014" y="370109"/>
                </a:lnTo>
                <a:lnTo>
                  <a:pt x="236558" y="375101"/>
                </a:lnTo>
                <a:lnTo>
                  <a:pt x="279618" y="396406"/>
                </a:lnTo>
                <a:lnTo>
                  <a:pt x="329056" y="409944"/>
                </a:lnTo>
                <a:lnTo>
                  <a:pt x="381915" y="417991"/>
                </a:lnTo>
                <a:lnTo>
                  <a:pt x="435242" y="422823"/>
                </a:lnTo>
                <a:lnTo>
                  <a:pt x="486079" y="426718"/>
                </a:lnTo>
                <a:lnTo>
                  <a:pt x="531575" y="432914"/>
                </a:lnTo>
                <a:lnTo>
                  <a:pt x="578421" y="435937"/>
                </a:lnTo>
                <a:lnTo>
                  <a:pt x="626318" y="436298"/>
                </a:lnTo>
                <a:lnTo>
                  <a:pt x="674963" y="434508"/>
                </a:lnTo>
                <a:lnTo>
                  <a:pt x="724056" y="431078"/>
                </a:lnTo>
                <a:lnTo>
                  <a:pt x="773294" y="426517"/>
                </a:lnTo>
                <a:lnTo>
                  <a:pt x="822376" y="421337"/>
                </a:lnTo>
                <a:lnTo>
                  <a:pt x="871002" y="416049"/>
                </a:lnTo>
                <a:lnTo>
                  <a:pt x="918870" y="411162"/>
                </a:lnTo>
                <a:lnTo>
                  <a:pt x="965678" y="407187"/>
                </a:lnTo>
                <a:lnTo>
                  <a:pt x="1013261" y="401058"/>
                </a:lnTo>
                <a:lnTo>
                  <a:pt x="1061439" y="396759"/>
                </a:lnTo>
                <a:lnTo>
                  <a:pt x="1110014" y="393899"/>
                </a:lnTo>
                <a:lnTo>
                  <a:pt x="1158787" y="392090"/>
                </a:lnTo>
                <a:lnTo>
                  <a:pt x="1207560" y="390938"/>
                </a:lnTo>
                <a:lnTo>
                  <a:pt x="1256135" y="390056"/>
                </a:lnTo>
                <a:lnTo>
                  <a:pt x="1304313" y="389051"/>
                </a:lnTo>
                <a:lnTo>
                  <a:pt x="1342035" y="382359"/>
                </a:lnTo>
                <a:lnTo>
                  <a:pt x="1382491" y="375275"/>
                </a:lnTo>
                <a:lnTo>
                  <a:pt x="1422339" y="365313"/>
                </a:lnTo>
                <a:lnTo>
                  <a:pt x="1458238" y="349989"/>
                </a:lnTo>
                <a:lnTo>
                  <a:pt x="1475124" y="336453"/>
                </a:lnTo>
                <a:lnTo>
                  <a:pt x="1490036" y="320169"/>
                </a:lnTo>
                <a:lnTo>
                  <a:pt x="1504036" y="303102"/>
                </a:lnTo>
                <a:lnTo>
                  <a:pt x="1518188" y="287211"/>
                </a:lnTo>
                <a:lnTo>
                  <a:pt x="1523577" y="248390"/>
                </a:lnTo>
                <a:lnTo>
                  <a:pt x="1493767" y="181860"/>
                </a:lnTo>
                <a:lnTo>
                  <a:pt x="1462980" y="154000"/>
                </a:lnTo>
                <a:lnTo>
                  <a:pt x="1424545" y="129644"/>
                </a:lnTo>
                <a:lnTo>
                  <a:pt x="1380669" y="108714"/>
                </a:lnTo>
                <a:lnTo>
                  <a:pt x="1333557" y="91137"/>
                </a:lnTo>
                <a:lnTo>
                  <a:pt x="1285415" y="76836"/>
                </a:lnTo>
                <a:lnTo>
                  <a:pt x="1238450" y="65736"/>
                </a:lnTo>
                <a:lnTo>
                  <a:pt x="1194866" y="57762"/>
                </a:lnTo>
                <a:lnTo>
                  <a:pt x="1156869" y="52838"/>
                </a:lnTo>
                <a:lnTo>
                  <a:pt x="1109194" y="40292"/>
                </a:lnTo>
                <a:lnTo>
                  <a:pt x="1059440" y="31110"/>
                </a:lnTo>
                <a:lnTo>
                  <a:pt x="1008165" y="24730"/>
                </a:lnTo>
                <a:lnTo>
                  <a:pt x="955929" y="20589"/>
                </a:lnTo>
                <a:lnTo>
                  <a:pt x="903294" y="18124"/>
                </a:lnTo>
                <a:lnTo>
                  <a:pt x="850819" y="16773"/>
                </a:lnTo>
                <a:lnTo>
                  <a:pt x="799064" y="15973"/>
                </a:lnTo>
                <a:lnTo>
                  <a:pt x="748589" y="15161"/>
                </a:lnTo>
                <a:lnTo>
                  <a:pt x="699954" y="13776"/>
                </a:lnTo>
                <a:lnTo>
                  <a:pt x="646409" y="4860"/>
                </a:lnTo>
                <a:lnTo>
                  <a:pt x="619143" y="0"/>
                </a:lnTo>
                <a:lnTo>
                  <a:pt x="617700" y="632"/>
                </a:lnTo>
                <a:lnTo>
                  <a:pt x="641625" y="819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5880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295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32105">
              <a:lnSpc>
                <a:spcPct val="100000"/>
              </a:lnSpc>
              <a:spcBef>
                <a:spcPts val="285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654141" y="31237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7526" y="4221255"/>
            <a:ext cx="2952115" cy="454025"/>
          </a:xfrm>
          <a:custGeom>
            <a:avLst/>
            <a:gdLst/>
            <a:ahLst/>
            <a:cxnLst/>
            <a:rect l="l" t="t" r="r" b="b"/>
            <a:pathLst>
              <a:path w="2952115" h="454025">
                <a:moveTo>
                  <a:pt x="563728" y="0"/>
                </a:moveTo>
                <a:lnTo>
                  <a:pt x="539506" y="4354"/>
                </a:lnTo>
                <a:lnTo>
                  <a:pt x="491610" y="15530"/>
                </a:lnTo>
                <a:lnTo>
                  <a:pt x="444309" y="26290"/>
                </a:lnTo>
                <a:lnTo>
                  <a:pt x="397083" y="35920"/>
                </a:lnTo>
                <a:lnTo>
                  <a:pt x="349410" y="43708"/>
                </a:lnTo>
                <a:lnTo>
                  <a:pt x="300770" y="48939"/>
                </a:lnTo>
                <a:lnTo>
                  <a:pt x="272187" y="55481"/>
                </a:lnTo>
                <a:lnTo>
                  <a:pt x="214441" y="68098"/>
                </a:lnTo>
                <a:lnTo>
                  <a:pt x="164373" y="87005"/>
                </a:lnTo>
                <a:lnTo>
                  <a:pt x="142451" y="96467"/>
                </a:lnTo>
                <a:lnTo>
                  <a:pt x="120239" y="104769"/>
                </a:lnTo>
                <a:lnTo>
                  <a:pt x="68549" y="134125"/>
                </a:lnTo>
                <a:lnTo>
                  <a:pt x="26159" y="180183"/>
                </a:lnTo>
                <a:lnTo>
                  <a:pt x="0" y="241779"/>
                </a:lnTo>
                <a:lnTo>
                  <a:pt x="6806" y="270477"/>
                </a:lnTo>
                <a:lnTo>
                  <a:pt x="28437" y="292442"/>
                </a:lnTo>
                <a:lnTo>
                  <a:pt x="68234" y="307787"/>
                </a:lnTo>
                <a:lnTo>
                  <a:pt x="83833" y="318683"/>
                </a:lnTo>
                <a:lnTo>
                  <a:pt x="97689" y="324353"/>
                </a:lnTo>
                <a:lnTo>
                  <a:pt x="112707" y="328862"/>
                </a:lnTo>
                <a:lnTo>
                  <a:pt x="131794" y="336273"/>
                </a:lnTo>
                <a:lnTo>
                  <a:pt x="186411" y="359753"/>
                </a:lnTo>
                <a:lnTo>
                  <a:pt x="228712" y="374667"/>
                </a:lnTo>
                <a:lnTo>
                  <a:pt x="267052" y="383181"/>
                </a:lnTo>
                <a:lnTo>
                  <a:pt x="309784" y="387465"/>
                </a:lnTo>
                <a:lnTo>
                  <a:pt x="365262" y="389684"/>
                </a:lnTo>
                <a:lnTo>
                  <a:pt x="490256" y="393227"/>
                </a:lnTo>
                <a:lnTo>
                  <a:pt x="586732" y="396751"/>
                </a:lnTo>
                <a:lnTo>
                  <a:pt x="683099" y="402008"/>
                </a:lnTo>
                <a:lnTo>
                  <a:pt x="731378" y="405395"/>
                </a:lnTo>
                <a:lnTo>
                  <a:pt x="779792" y="409345"/>
                </a:lnTo>
                <a:lnTo>
                  <a:pt x="821575" y="418402"/>
                </a:lnTo>
                <a:lnTo>
                  <a:pt x="866411" y="424207"/>
                </a:lnTo>
                <a:lnTo>
                  <a:pt x="956519" y="431639"/>
                </a:lnTo>
                <a:lnTo>
                  <a:pt x="1000579" y="441740"/>
                </a:lnTo>
                <a:lnTo>
                  <a:pt x="1046238" y="447429"/>
                </a:lnTo>
                <a:lnTo>
                  <a:pt x="1139446" y="453931"/>
                </a:lnTo>
                <a:lnTo>
                  <a:pt x="1857482" y="439605"/>
                </a:lnTo>
                <a:lnTo>
                  <a:pt x="2202907" y="426684"/>
                </a:lnTo>
                <a:lnTo>
                  <a:pt x="2256713" y="418719"/>
                </a:lnTo>
                <a:lnTo>
                  <a:pt x="2309516" y="411794"/>
                </a:lnTo>
                <a:lnTo>
                  <a:pt x="2361831" y="405886"/>
                </a:lnTo>
                <a:lnTo>
                  <a:pt x="2414173" y="400976"/>
                </a:lnTo>
                <a:lnTo>
                  <a:pt x="2467058" y="397040"/>
                </a:lnTo>
                <a:lnTo>
                  <a:pt x="2521000" y="394057"/>
                </a:lnTo>
                <a:lnTo>
                  <a:pt x="2576514" y="392006"/>
                </a:lnTo>
                <a:lnTo>
                  <a:pt x="2719942" y="369446"/>
                </a:lnTo>
                <a:lnTo>
                  <a:pt x="2767999" y="363233"/>
                </a:lnTo>
                <a:lnTo>
                  <a:pt x="2816801" y="358567"/>
                </a:lnTo>
                <a:lnTo>
                  <a:pt x="2831940" y="354135"/>
                </a:lnTo>
                <a:lnTo>
                  <a:pt x="2847224" y="350052"/>
                </a:lnTo>
                <a:lnTo>
                  <a:pt x="2862799" y="346201"/>
                </a:lnTo>
                <a:lnTo>
                  <a:pt x="2878810" y="342466"/>
                </a:lnTo>
                <a:lnTo>
                  <a:pt x="2891914" y="331300"/>
                </a:lnTo>
                <a:lnTo>
                  <a:pt x="2897606" y="325591"/>
                </a:lnTo>
                <a:lnTo>
                  <a:pt x="2904752" y="316864"/>
                </a:lnTo>
                <a:lnTo>
                  <a:pt x="2922216" y="296642"/>
                </a:lnTo>
                <a:lnTo>
                  <a:pt x="2950120" y="263201"/>
                </a:lnTo>
                <a:lnTo>
                  <a:pt x="2951961" y="232877"/>
                </a:lnTo>
                <a:lnTo>
                  <a:pt x="2940431" y="203598"/>
                </a:lnTo>
                <a:lnTo>
                  <a:pt x="2921344" y="175945"/>
                </a:lnTo>
                <a:lnTo>
                  <a:pt x="2900513" y="150498"/>
                </a:lnTo>
                <a:lnTo>
                  <a:pt x="2895547" y="137032"/>
                </a:lnTo>
                <a:lnTo>
                  <a:pt x="2890467" y="137032"/>
                </a:lnTo>
                <a:lnTo>
                  <a:pt x="2878686" y="130205"/>
                </a:lnTo>
                <a:lnTo>
                  <a:pt x="2850906" y="99718"/>
                </a:lnTo>
                <a:lnTo>
                  <a:pt x="2839781" y="88572"/>
                </a:lnTo>
                <a:lnTo>
                  <a:pt x="1477398" y="88572"/>
                </a:lnTo>
                <a:lnTo>
                  <a:pt x="1373111" y="77970"/>
                </a:lnTo>
                <a:lnTo>
                  <a:pt x="1356673" y="76651"/>
                </a:lnTo>
                <a:lnTo>
                  <a:pt x="1339435" y="75739"/>
                </a:lnTo>
                <a:lnTo>
                  <a:pt x="1223159" y="71233"/>
                </a:lnTo>
                <a:lnTo>
                  <a:pt x="1172130" y="65551"/>
                </a:lnTo>
                <a:lnTo>
                  <a:pt x="1121360" y="58802"/>
                </a:lnTo>
                <a:lnTo>
                  <a:pt x="1020595" y="44444"/>
                </a:lnTo>
                <a:lnTo>
                  <a:pt x="970600" y="38005"/>
                </a:lnTo>
                <a:lnTo>
                  <a:pt x="920864" y="32838"/>
                </a:lnTo>
                <a:lnTo>
                  <a:pt x="888575" y="30130"/>
                </a:lnTo>
                <a:lnTo>
                  <a:pt x="856722" y="28814"/>
                </a:lnTo>
                <a:lnTo>
                  <a:pt x="825160" y="27962"/>
                </a:lnTo>
                <a:lnTo>
                  <a:pt x="793744" y="26646"/>
                </a:lnTo>
                <a:lnTo>
                  <a:pt x="680577" y="15500"/>
                </a:lnTo>
                <a:lnTo>
                  <a:pt x="649379" y="9405"/>
                </a:lnTo>
                <a:lnTo>
                  <a:pt x="605391" y="2960"/>
                </a:lnTo>
                <a:lnTo>
                  <a:pt x="563728" y="0"/>
                </a:lnTo>
                <a:close/>
              </a:path>
              <a:path w="2952115" h="454025">
                <a:moveTo>
                  <a:pt x="2894312" y="133684"/>
                </a:moveTo>
                <a:lnTo>
                  <a:pt x="2893320" y="133693"/>
                </a:lnTo>
                <a:lnTo>
                  <a:pt x="2890467" y="137032"/>
                </a:lnTo>
                <a:lnTo>
                  <a:pt x="2895547" y="137032"/>
                </a:lnTo>
                <a:lnTo>
                  <a:pt x="2894312" y="133684"/>
                </a:lnTo>
                <a:close/>
              </a:path>
              <a:path w="2952115" h="454025">
                <a:moveTo>
                  <a:pt x="2689682" y="4354"/>
                </a:moveTo>
                <a:lnTo>
                  <a:pt x="2636647" y="5346"/>
                </a:lnTo>
                <a:lnTo>
                  <a:pt x="2583905" y="6891"/>
                </a:lnTo>
                <a:lnTo>
                  <a:pt x="2479164" y="11417"/>
                </a:lnTo>
                <a:lnTo>
                  <a:pt x="2375186" y="17481"/>
                </a:lnTo>
                <a:lnTo>
                  <a:pt x="1857205" y="55132"/>
                </a:lnTo>
                <a:lnTo>
                  <a:pt x="1806555" y="61325"/>
                </a:lnTo>
                <a:lnTo>
                  <a:pt x="1780537" y="64545"/>
                </a:lnTo>
                <a:lnTo>
                  <a:pt x="1764340" y="66279"/>
                </a:lnTo>
                <a:lnTo>
                  <a:pt x="1702182" y="71233"/>
                </a:lnTo>
                <a:lnTo>
                  <a:pt x="1646131" y="80212"/>
                </a:lnTo>
                <a:lnTo>
                  <a:pt x="1589789" y="84547"/>
                </a:lnTo>
                <a:lnTo>
                  <a:pt x="1477398" y="88572"/>
                </a:lnTo>
                <a:lnTo>
                  <a:pt x="2839781" y="88572"/>
                </a:lnTo>
                <a:lnTo>
                  <a:pt x="2818302" y="67053"/>
                </a:lnTo>
                <a:lnTo>
                  <a:pt x="2779594" y="39960"/>
                </a:lnTo>
                <a:lnTo>
                  <a:pt x="2736236" y="18906"/>
                </a:lnTo>
                <a:lnTo>
                  <a:pt x="2689682" y="4354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17527" y="4221255"/>
            <a:ext cx="2952115" cy="454025"/>
          </a:xfrm>
          <a:custGeom>
            <a:avLst/>
            <a:gdLst/>
            <a:ahLst/>
            <a:cxnLst/>
            <a:rect l="l" t="t" r="r" b="b"/>
            <a:pathLst>
              <a:path w="2952115" h="454025">
                <a:moveTo>
                  <a:pt x="539505" y="4354"/>
                </a:moveTo>
                <a:lnTo>
                  <a:pt x="491609" y="15530"/>
                </a:lnTo>
                <a:lnTo>
                  <a:pt x="444309" y="26290"/>
                </a:lnTo>
                <a:lnTo>
                  <a:pt x="397082" y="35921"/>
                </a:lnTo>
                <a:lnTo>
                  <a:pt x="349409" y="43708"/>
                </a:lnTo>
                <a:lnTo>
                  <a:pt x="300769" y="48940"/>
                </a:lnTo>
                <a:lnTo>
                  <a:pt x="272187" y="55481"/>
                </a:lnTo>
                <a:lnTo>
                  <a:pt x="214441" y="68098"/>
                </a:lnTo>
                <a:lnTo>
                  <a:pt x="164373" y="87005"/>
                </a:lnTo>
                <a:lnTo>
                  <a:pt x="142452" y="96468"/>
                </a:lnTo>
                <a:lnTo>
                  <a:pt x="120240" y="104769"/>
                </a:lnTo>
                <a:lnTo>
                  <a:pt x="68549" y="134126"/>
                </a:lnTo>
                <a:lnTo>
                  <a:pt x="26160" y="180183"/>
                </a:lnTo>
                <a:lnTo>
                  <a:pt x="0" y="241779"/>
                </a:lnTo>
                <a:lnTo>
                  <a:pt x="6806" y="270478"/>
                </a:lnTo>
                <a:lnTo>
                  <a:pt x="28437" y="292442"/>
                </a:lnTo>
                <a:lnTo>
                  <a:pt x="68234" y="307788"/>
                </a:lnTo>
                <a:lnTo>
                  <a:pt x="83833" y="318683"/>
                </a:lnTo>
                <a:lnTo>
                  <a:pt x="97689" y="324353"/>
                </a:lnTo>
                <a:lnTo>
                  <a:pt x="112706" y="328862"/>
                </a:lnTo>
                <a:lnTo>
                  <a:pt x="131794" y="336273"/>
                </a:lnTo>
                <a:lnTo>
                  <a:pt x="186411" y="359753"/>
                </a:lnTo>
                <a:lnTo>
                  <a:pt x="228712" y="374667"/>
                </a:lnTo>
                <a:lnTo>
                  <a:pt x="267052" y="383182"/>
                </a:lnTo>
                <a:lnTo>
                  <a:pt x="309784" y="387465"/>
                </a:lnTo>
                <a:lnTo>
                  <a:pt x="365262" y="389684"/>
                </a:lnTo>
                <a:lnTo>
                  <a:pt x="441841" y="392006"/>
                </a:lnTo>
                <a:lnTo>
                  <a:pt x="490255" y="393227"/>
                </a:lnTo>
                <a:lnTo>
                  <a:pt x="538534" y="394794"/>
                </a:lnTo>
                <a:lnTo>
                  <a:pt x="586731" y="396751"/>
                </a:lnTo>
                <a:lnTo>
                  <a:pt x="634901" y="399141"/>
                </a:lnTo>
                <a:lnTo>
                  <a:pt x="683099" y="402008"/>
                </a:lnTo>
                <a:lnTo>
                  <a:pt x="731377" y="405395"/>
                </a:lnTo>
                <a:lnTo>
                  <a:pt x="779792" y="409345"/>
                </a:lnTo>
                <a:lnTo>
                  <a:pt x="821575" y="418402"/>
                </a:lnTo>
                <a:lnTo>
                  <a:pt x="866411" y="424207"/>
                </a:lnTo>
                <a:lnTo>
                  <a:pt x="912119" y="428155"/>
                </a:lnTo>
                <a:lnTo>
                  <a:pt x="956519" y="431638"/>
                </a:lnTo>
                <a:lnTo>
                  <a:pt x="1000579" y="441740"/>
                </a:lnTo>
                <a:lnTo>
                  <a:pt x="1046238" y="447429"/>
                </a:lnTo>
                <a:lnTo>
                  <a:pt x="1092770" y="450797"/>
                </a:lnTo>
                <a:lnTo>
                  <a:pt x="1139447" y="453932"/>
                </a:lnTo>
                <a:lnTo>
                  <a:pt x="1211170" y="452414"/>
                </a:lnTo>
                <a:lnTo>
                  <a:pt x="1277186" y="451038"/>
                </a:lnTo>
                <a:lnTo>
                  <a:pt x="1337791" y="449796"/>
                </a:lnTo>
                <a:lnTo>
                  <a:pt x="1393283" y="448679"/>
                </a:lnTo>
                <a:lnTo>
                  <a:pt x="1443961" y="447678"/>
                </a:lnTo>
                <a:lnTo>
                  <a:pt x="1490123" y="446783"/>
                </a:lnTo>
                <a:lnTo>
                  <a:pt x="1532065" y="445985"/>
                </a:lnTo>
                <a:lnTo>
                  <a:pt x="1604485" y="444647"/>
                </a:lnTo>
                <a:lnTo>
                  <a:pt x="1663603" y="443591"/>
                </a:lnTo>
                <a:lnTo>
                  <a:pt x="1711804" y="442745"/>
                </a:lnTo>
                <a:lnTo>
                  <a:pt x="1732554" y="442379"/>
                </a:lnTo>
                <a:lnTo>
                  <a:pt x="1784981" y="441396"/>
                </a:lnTo>
                <a:lnTo>
                  <a:pt x="1828926" y="440398"/>
                </a:lnTo>
                <a:lnTo>
                  <a:pt x="1872432" y="439144"/>
                </a:lnTo>
                <a:lnTo>
                  <a:pt x="1923541" y="437388"/>
                </a:lnTo>
                <a:lnTo>
                  <a:pt x="1965808" y="435820"/>
                </a:lnTo>
                <a:lnTo>
                  <a:pt x="2017413" y="433848"/>
                </a:lnTo>
                <a:lnTo>
                  <a:pt x="2080736" y="431402"/>
                </a:lnTo>
                <a:lnTo>
                  <a:pt x="2117537" y="429978"/>
                </a:lnTo>
                <a:lnTo>
                  <a:pt x="2158162" y="428409"/>
                </a:lnTo>
                <a:lnTo>
                  <a:pt x="2202908" y="426684"/>
                </a:lnTo>
                <a:lnTo>
                  <a:pt x="2256714" y="418719"/>
                </a:lnTo>
                <a:lnTo>
                  <a:pt x="2309516" y="411793"/>
                </a:lnTo>
                <a:lnTo>
                  <a:pt x="2361831" y="405886"/>
                </a:lnTo>
                <a:lnTo>
                  <a:pt x="2414173" y="400975"/>
                </a:lnTo>
                <a:lnTo>
                  <a:pt x="2467057" y="397040"/>
                </a:lnTo>
                <a:lnTo>
                  <a:pt x="2520999" y="394057"/>
                </a:lnTo>
                <a:lnTo>
                  <a:pt x="2576514" y="392006"/>
                </a:lnTo>
                <a:lnTo>
                  <a:pt x="2624571" y="384367"/>
                </a:lnTo>
                <a:lnTo>
                  <a:pt x="2672256" y="376669"/>
                </a:lnTo>
                <a:lnTo>
                  <a:pt x="2719942" y="369446"/>
                </a:lnTo>
                <a:lnTo>
                  <a:pt x="2767999" y="363233"/>
                </a:lnTo>
                <a:lnTo>
                  <a:pt x="2816801" y="358567"/>
                </a:lnTo>
                <a:lnTo>
                  <a:pt x="2831940" y="354135"/>
                </a:lnTo>
                <a:lnTo>
                  <a:pt x="2847224" y="350052"/>
                </a:lnTo>
                <a:lnTo>
                  <a:pt x="2862799" y="346201"/>
                </a:lnTo>
                <a:lnTo>
                  <a:pt x="2878810" y="342466"/>
                </a:lnTo>
                <a:lnTo>
                  <a:pt x="2891914" y="331300"/>
                </a:lnTo>
                <a:lnTo>
                  <a:pt x="2897606" y="325591"/>
                </a:lnTo>
                <a:lnTo>
                  <a:pt x="2904752" y="316864"/>
                </a:lnTo>
                <a:lnTo>
                  <a:pt x="2922217" y="296641"/>
                </a:lnTo>
                <a:lnTo>
                  <a:pt x="2930500" y="286714"/>
                </a:lnTo>
                <a:lnTo>
                  <a:pt x="2939656" y="275741"/>
                </a:lnTo>
                <a:lnTo>
                  <a:pt x="2947069" y="266859"/>
                </a:lnTo>
                <a:lnTo>
                  <a:pt x="2950121" y="263202"/>
                </a:lnTo>
                <a:lnTo>
                  <a:pt x="2951961" y="232877"/>
                </a:lnTo>
                <a:lnTo>
                  <a:pt x="2940431" y="203598"/>
                </a:lnTo>
                <a:lnTo>
                  <a:pt x="2921344" y="175945"/>
                </a:lnTo>
                <a:lnTo>
                  <a:pt x="2900513" y="150497"/>
                </a:lnTo>
                <a:lnTo>
                  <a:pt x="2894312" y="133683"/>
                </a:lnTo>
                <a:lnTo>
                  <a:pt x="2893319" y="133693"/>
                </a:lnTo>
                <a:lnTo>
                  <a:pt x="2890467" y="137032"/>
                </a:lnTo>
                <a:lnTo>
                  <a:pt x="2878685" y="130206"/>
                </a:lnTo>
                <a:lnTo>
                  <a:pt x="2850906" y="99719"/>
                </a:lnTo>
                <a:lnTo>
                  <a:pt x="2818302" y="67053"/>
                </a:lnTo>
                <a:lnTo>
                  <a:pt x="2779595" y="39961"/>
                </a:lnTo>
                <a:lnTo>
                  <a:pt x="2736236" y="18906"/>
                </a:lnTo>
                <a:lnTo>
                  <a:pt x="2689681" y="4354"/>
                </a:lnTo>
                <a:lnTo>
                  <a:pt x="2636646" y="5346"/>
                </a:lnTo>
                <a:lnTo>
                  <a:pt x="2583905" y="6891"/>
                </a:lnTo>
                <a:lnTo>
                  <a:pt x="2531422" y="8934"/>
                </a:lnTo>
                <a:lnTo>
                  <a:pt x="2479164" y="11417"/>
                </a:lnTo>
                <a:lnTo>
                  <a:pt x="2427097" y="14285"/>
                </a:lnTo>
                <a:lnTo>
                  <a:pt x="2375186" y="17481"/>
                </a:lnTo>
                <a:lnTo>
                  <a:pt x="2323399" y="20950"/>
                </a:lnTo>
                <a:lnTo>
                  <a:pt x="2271699" y="24634"/>
                </a:lnTo>
                <a:lnTo>
                  <a:pt x="2220054" y="28478"/>
                </a:lnTo>
                <a:lnTo>
                  <a:pt x="2168430" y="32426"/>
                </a:lnTo>
                <a:lnTo>
                  <a:pt x="2116792" y="36420"/>
                </a:lnTo>
                <a:lnTo>
                  <a:pt x="2065106" y="40406"/>
                </a:lnTo>
                <a:lnTo>
                  <a:pt x="2013338" y="44326"/>
                </a:lnTo>
                <a:lnTo>
                  <a:pt x="1961455" y="48125"/>
                </a:lnTo>
                <a:lnTo>
                  <a:pt x="1909422" y="51746"/>
                </a:lnTo>
                <a:lnTo>
                  <a:pt x="1857205" y="55132"/>
                </a:lnTo>
                <a:lnTo>
                  <a:pt x="1806555" y="61325"/>
                </a:lnTo>
                <a:lnTo>
                  <a:pt x="1780536" y="64545"/>
                </a:lnTo>
                <a:lnTo>
                  <a:pt x="1764340" y="66279"/>
                </a:lnTo>
                <a:lnTo>
                  <a:pt x="1743157" y="68013"/>
                </a:lnTo>
                <a:lnTo>
                  <a:pt x="1702182" y="71233"/>
                </a:lnTo>
                <a:lnTo>
                  <a:pt x="1646131" y="80212"/>
                </a:lnTo>
                <a:lnTo>
                  <a:pt x="1589790" y="84547"/>
                </a:lnTo>
                <a:lnTo>
                  <a:pt x="1533448" y="86560"/>
                </a:lnTo>
                <a:lnTo>
                  <a:pt x="1477398" y="88572"/>
                </a:lnTo>
                <a:lnTo>
                  <a:pt x="1427496" y="83509"/>
                </a:lnTo>
                <a:lnTo>
                  <a:pt x="1394726" y="80115"/>
                </a:lnTo>
                <a:lnTo>
                  <a:pt x="1373111" y="77970"/>
                </a:lnTo>
                <a:lnTo>
                  <a:pt x="1356673" y="76651"/>
                </a:lnTo>
                <a:lnTo>
                  <a:pt x="1339435" y="75740"/>
                </a:lnTo>
                <a:lnTo>
                  <a:pt x="1315422" y="74813"/>
                </a:lnTo>
                <a:lnTo>
                  <a:pt x="1278655" y="73451"/>
                </a:lnTo>
                <a:lnTo>
                  <a:pt x="1223159" y="71233"/>
                </a:lnTo>
                <a:lnTo>
                  <a:pt x="1172130" y="65551"/>
                </a:lnTo>
                <a:lnTo>
                  <a:pt x="1121360" y="58802"/>
                </a:lnTo>
                <a:lnTo>
                  <a:pt x="1070849" y="51572"/>
                </a:lnTo>
                <a:lnTo>
                  <a:pt x="1020595" y="44445"/>
                </a:lnTo>
                <a:lnTo>
                  <a:pt x="970600" y="38005"/>
                </a:lnTo>
                <a:lnTo>
                  <a:pt x="920863" y="32839"/>
                </a:lnTo>
                <a:lnTo>
                  <a:pt x="856722" y="28814"/>
                </a:lnTo>
                <a:lnTo>
                  <a:pt x="825160" y="27963"/>
                </a:lnTo>
                <a:lnTo>
                  <a:pt x="793744" y="26647"/>
                </a:lnTo>
                <a:lnTo>
                  <a:pt x="722627" y="19680"/>
                </a:lnTo>
                <a:lnTo>
                  <a:pt x="680577" y="15500"/>
                </a:lnTo>
                <a:lnTo>
                  <a:pt x="649378" y="9404"/>
                </a:lnTo>
                <a:lnTo>
                  <a:pt x="605390" y="2960"/>
                </a:lnTo>
                <a:lnTo>
                  <a:pt x="563728" y="0"/>
                </a:lnTo>
                <a:lnTo>
                  <a:pt x="539505" y="435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8477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</a:t>
            </a:r>
            <a:r>
              <a:rPr sz="2800" spc="-405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V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285"/>
              </a:spcBef>
            </a:pPr>
            <a:r>
              <a:rPr sz="2800" spc="-135" dirty="0">
                <a:latin typeface="Arial"/>
                <a:cs typeface="Arial"/>
              </a:rPr>
              <a:t>Orange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4075" y="299561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275"/>
              </a:spcBef>
            </a:pPr>
            <a:r>
              <a:rPr sz="2800" spc="-140" dirty="0">
                <a:latin typeface="Arial"/>
                <a:cs typeface="Arial"/>
              </a:rPr>
              <a:t>Yellow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654141" y="25903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4114800"/>
            <a:ext cx="3505200" cy="1529080"/>
          </a:xfrm>
          <a:custGeom>
            <a:avLst/>
            <a:gdLst/>
            <a:ahLst/>
            <a:cxnLst/>
            <a:rect l="l" t="t" r="r" b="b"/>
            <a:pathLst>
              <a:path w="3505200" h="1529079">
                <a:moveTo>
                  <a:pt x="596196" y="964963"/>
                </a:moveTo>
                <a:lnTo>
                  <a:pt x="541824" y="966571"/>
                </a:lnTo>
                <a:lnTo>
                  <a:pt x="488493" y="968720"/>
                </a:lnTo>
                <a:lnTo>
                  <a:pt x="435900" y="971384"/>
                </a:lnTo>
                <a:lnTo>
                  <a:pt x="331728" y="978149"/>
                </a:lnTo>
                <a:lnTo>
                  <a:pt x="226899" y="986647"/>
                </a:lnTo>
                <a:lnTo>
                  <a:pt x="172986" y="1001241"/>
                </a:lnTo>
                <a:lnTo>
                  <a:pt x="156481" y="1006783"/>
                </a:lnTo>
                <a:lnTo>
                  <a:pt x="143034" y="1011164"/>
                </a:lnTo>
                <a:lnTo>
                  <a:pt x="90939" y="1044538"/>
                </a:lnTo>
                <a:lnTo>
                  <a:pt x="51712" y="1094151"/>
                </a:lnTo>
                <a:lnTo>
                  <a:pt x="26406" y="1142627"/>
                </a:lnTo>
                <a:lnTo>
                  <a:pt x="17212" y="1164965"/>
                </a:lnTo>
                <a:lnTo>
                  <a:pt x="8019" y="1187593"/>
                </a:lnTo>
                <a:lnTo>
                  <a:pt x="0" y="1211238"/>
                </a:lnTo>
                <a:lnTo>
                  <a:pt x="2173" y="1245249"/>
                </a:lnTo>
                <a:lnTo>
                  <a:pt x="5389" y="1291781"/>
                </a:lnTo>
                <a:lnTo>
                  <a:pt x="11735" y="1344250"/>
                </a:lnTo>
                <a:lnTo>
                  <a:pt x="23298" y="1396073"/>
                </a:lnTo>
                <a:lnTo>
                  <a:pt x="42167" y="1440674"/>
                </a:lnTo>
                <a:lnTo>
                  <a:pt x="70416" y="1471453"/>
                </a:lnTo>
                <a:lnTo>
                  <a:pt x="114818" y="1485781"/>
                </a:lnTo>
                <a:lnTo>
                  <a:pt x="139733" y="1489314"/>
                </a:lnTo>
                <a:lnTo>
                  <a:pt x="162741" y="1493138"/>
                </a:lnTo>
                <a:lnTo>
                  <a:pt x="191470" y="1505238"/>
                </a:lnTo>
                <a:lnTo>
                  <a:pt x="221226" y="1514435"/>
                </a:lnTo>
                <a:lnTo>
                  <a:pt x="251862" y="1521889"/>
                </a:lnTo>
                <a:lnTo>
                  <a:pt x="283232" y="1528762"/>
                </a:lnTo>
                <a:lnTo>
                  <a:pt x="389811" y="1523099"/>
                </a:lnTo>
                <a:lnTo>
                  <a:pt x="710429" y="1500882"/>
                </a:lnTo>
                <a:lnTo>
                  <a:pt x="760703" y="1492679"/>
                </a:lnTo>
                <a:lnTo>
                  <a:pt x="811803" y="1488788"/>
                </a:lnTo>
                <a:lnTo>
                  <a:pt x="915282" y="1484427"/>
                </a:lnTo>
                <a:lnTo>
                  <a:pt x="967059" y="1479198"/>
                </a:lnTo>
                <a:lnTo>
                  <a:pt x="1119874" y="1454803"/>
                </a:lnTo>
                <a:lnTo>
                  <a:pt x="1220410" y="1440368"/>
                </a:lnTo>
                <a:lnTo>
                  <a:pt x="1270634" y="1433893"/>
                </a:lnTo>
                <a:lnTo>
                  <a:pt x="1320990" y="1427998"/>
                </a:lnTo>
                <a:lnTo>
                  <a:pt x="1371595" y="1422749"/>
                </a:lnTo>
                <a:lnTo>
                  <a:pt x="1422569" y="1418210"/>
                </a:lnTo>
                <a:lnTo>
                  <a:pt x="1474032" y="1414445"/>
                </a:lnTo>
                <a:lnTo>
                  <a:pt x="1526104" y="1411520"/>
                </a:lnTo>
                <a:lnTo>
                  <a:pt x="1578904" y="1409498"/>
                </a:lnTo>
                <a:lnTo>
                  <a:pt x="2333689" y="1409498"/>
                </a:lnTo>
                <a:lnTo>
                  <a:pt x="2357722" y="1394575"/>
                </a:lnTo>
                <a:lnTo>
                  <a:pt x="2390989" y="1361883"/>
                </a:lnTo>
                <a:lnTo>
                  <a:pt x="2413737" y="1324889"/>
                </a:lnTo>
                <a:lnTo>
                  <a:pt x="2428660" y="1283118"/>
                </a:lnTo>
                <a:lnTo>
                  <a:pt x="2438455" y="1236099"/>
                </a:lnTo>
                <a:lnTo>
                  <a:pt x="2445815" y="1183358"/>
                </a:lnTo>
                <a:lnTo>
                  <a:pt x="2443693" y="1138633"/>
                </a:lnTo>
                <a:lnTo>
                  <a:pt x="2441353" y="1091972"/>
                </a:lnTo>
                <a:lnTo>
                  <a:pt x="2437790" y="1044489"/>
                </a:lnTo>
                <a:lnTo>
                  <a:pt x="2437534" y="1042408"/>
                </a:lnTo>
                <a:lnTo>
                  <a:pt x="1805804" y="1042408"/>
                </a:lnTo>
                <a:lnTo>
                  <a:pt x="1300366" y="1022272"/>
                </a:lnTo>
                <a:lnTo>
                  <a:pt x="1251625" y="1010648"/>
                </a:lnTo>
                <a:lnTo>
                  <a:pt x="1201608" y="1002249"/>
                </a:lnTo>
                <a:lnTo>
                  <a:pt x="1150665" y="996515"/>
                </a:lnTo>
                <a:lnTo>
                  <a:pt x="1099141" y="992884"/>
                </a:lnTo>
                <a:lnTo>
                  <a:pt x="1047386" y="990795"/>
                </a:lnTo>
                <a:lnTo>
                  <a:pt x="894208" y="988175"/>
                </a:lnTo>
                <a:lnTo>
                  <a:pt x="845003" y="986647"/>
                </a:lnTo>
                <a:lnTo>
                  <a:pt x="795092" y="978147"/>
                </a:lnTo>
                <a:lnTo>
                  <a:pt x="745030" y="973662"/>
                </a:lnTo>
                <a:lnTo>
                  <a:pt x="645357" y="969003"/>
                </a:lnTo>
                <a:lnTo>
                  <a:pt x="596196" y="964963"/>
                </a:lnTo>
                <a:close/>
              </a:path>
              <a:path w="3505200" h="1529079">
                <a:moveTo>
                  <a:pt x="2333689" y="1409498"/>
                </a:moveTo>
                <a:lnTo>
                  <a:pt x="1578904" y="1409498"/>
                </a:lnTo>
                <a:lnTo>
                  <a:pt x="1767146" y="1420970"/>
                </a:lnTo>
                <a:lnTo>
                  <a:pt x="1814533" y="1424807"/>
                </a:lnTo>
                <a:lnTo>
                  <a:pt x="1862137" y="1429633"/>
                </a:lnTo>
                <a:lnTo>
                  <a:pt x="1911310" y="1440674"/>
                </a:lnTo>
                <a:lnTo>
                  <a:pt x="1961084" y="1449930"/>
                </a:lnTo>
                <a:lnTo>
                  <a:pt x="2011308" y="1457848"/>
                </a:lnTo>
                <a:lnTo>
                  <a:pt x="2112509" y="1471453"/>
                </a:lnTo>
                <a:lnTo>
                  <a:pt x="2154208" y="1477909"/>
                </a:lnTo>
                <a:lnTo>
                  <a:pt x="2193729" y="1469942"/>
                </a:lnTo>
                <a:lnTo>
                  <a:pt x="2232274" y="1453945"/>
                </a:lnTo>
                <a:lnTo>
                  <a:pt x="2271044" y="1436312"/>
                </a:lnTo>
                <a:lnTo>
                  <a:pt x="2311241" y="1423437"/>
                </a:lnTo>
                <a:lnTo>
                  <a:pt x="2333689" y="1409498"/>
                </a:lnTo>
                <a:close/>
              </a:path>
              <a:path w="3505200" h="1529079">
                <a:moveTo>
                  <a:pt x="2495890" y="29428"/>
                </a:moveTo>
                <a:lnTo>
                  <a:pt x="2445229" y="31365"/>
                </a:lnTo>
                <a:lnTo>
                  <a:pt x="2395741" y="35624"/>
                </a:lnTo>
                <a:lnTo>
                  <a:pt x="2343368" y="56752"/>
                </a:lnTo>
                <a:lnTo>
                  <a:pt x="2325324" y="63505"/>
                </a:lnTo>
                <a:lnTo>
                  <a:pt x="2270359" y="73572"/>
                </a:lnTo>
                <a:lnTo>
                  <a:pt x="2218916" y="92933"/>
                </a:lnTo>
                <a:lnTo>
                  <a:pt x="2186251" y="116361"/>
                </a:lnTo>
                <a:lnTo>
                  <a:pt x="2170725" y="128873"/>
                </a:lnTo>
                <a:lnTo>
                  <a:pt x="2154759" y="140949"/>
                </a:lnTo>
                <a:lnTo>
                  <a:pt x="2143853" y="163941"/>
                </a:lnTo>
                <a:lnTo>
                  <a:pt x="2130895" y="186642"/>
                </a:lnTo>
                <a:lnTo>
                  <a:pt x="2117349" y="209343"/>
                </a:lnTo>
                <a:lnTo>
                  <a:pt x="2104684" y="232335"/>
                </a:lnTo>
                <a:lnTo>
                  <a:pt x="2091799" y="260578"/>
                </a:lnTo>
                <a:lnTo>
                  <a:pt x="2082581" y="290999"/>
                </a:lnTo>
                <a:lnTo>
                  <a:pt x="2075417" y="322291"/>
                </a:lnTo>
                <a:lnTo>
                  <a:pt x="2068694" y="353148"/>
                </a:lnTo>
                <a:lnTo>
                  <a:pt x="2071549" y="406258"/>
                </a:lnTo>
                <a:lnTo>
                  <a:pt x="2074694" y="459648"/>
                </a:lnTo>
                <a:lnTo>
                  <a:pt x="2077973" y="512585"/>
                </a:lnTo>
                <a:lnTo>
                  <a:pt x="2081321" y="565858"/>
                </a:lnTo>
                <a:lnTo>
                  <a:pt x="2084698" y="620647"/>
                </a:lnTo>
                <a:lnTo>
                  <a:pt x="2087745" y="672755"/>
                </a:lnTo>
                <a:lnTo>
                  <a:pt x="2090601" y="726433"/>
                </a:lnTo>
                <a:lnTo>
                  <a:pt x="2086078" y="760630"/>
                </a:lnTo>
                <a:lnTo>
                  <a:pt x="2080234" y="792068"/>
                </a:lnTo>
                <a:lnTo>
                  <a:pt x="2070576" y="822053"/>
                </a:lnTo>
                <a:lnTo>
                  <a:pt x="2054609" y="851894"/>
                </a:lnTo>
                <a:lnTo>
                  <a:pt x="2047666" y="869658"/>
                </a:lnTo>
                <a:lnTo>
                  <a:pt x="2038961" y="884808"/>
                </a:lnTo>
                <a:lnTo>
                  <a:pt x="2029083" y="899378"/>
                </a:lnTo>
                <a:lnTo>
                  <a:pt x="2018619" y="915399"/>
                </a:lnTo>
                <a:lnTo>
                  <a:pt x="1984168" y="957900"/>
                </a:lnTo>
                <a:lnTo>
                  <a:pt x="1947313" y="991108"/>
                </a:lnTo>
                <a:lnTo>
                  <a:pt x="1906403" y="1015767"/>
                </a:lnTo>
                <a:lnTo>
                  <a:pt x="1859784" y="1032619"/>
                </a:lnTo>
                <a:lnTo>
                  <a:pt x="1805804" y="1042408"/>
                </a:lnTo>
                <a:lnTo>
                  <a:pt x="2437534" y="1042408"/>
                </a:lnTo>
                <a:lnTo>
                  <a:pt x="2432022" y="997490"/>
                </a:lnTo>
                <a:lnTo>
                  <a:pt x="2423031" y="951991"/>
                </a:lnTo>
                <a:lnTo>
                  <a:pt x="2409825" y="909203"/>
                </a:lnTo>
                <a:lnTo>
                  <a:pt x="2407325" y="879444"/>
                </a:lnTo>
                <a:lnTo>
                  <a:pt x="2404003" y="832345"/>
                </a:lnTo>
                <a:lnTo>
                  <a:pt x="2402105" y="775410"/>
                </a:lnTo>
                <a:lnTo>
                  <a:pt x="2403875" y="716146"/>
                </a:lnTo>
                <a:lnTo>
                  <a:pt x="2411558" y="662056"/>
                </a:lnTo>
                <a:lnTo>
                  <a:pt x="2427398" y="620647"/>
                </a:lnTo>
                <a:lnTo>
                  <a:pt x="2490290" y="574907"/>
                </a:lnTo>
                <a:lnTo>
                  <a:pt x="2529729" y="556635"/>
                </a:lnTo>
                <a:lnTo>
                  <a:pt x="2571808" y="543880"/>
                </a:lnTo>
                <a:lnTo>
                  <a:pt x="2616381" y="535918"/>
                </a:lnTo>
                <a:lnTo>
                  <a:pt x="3149984" y="535918"/>
                </a:lnTo>
                <a:lnTo>
                  <a:pt x="3208339" y="528738"/>
                </a:lnTo>
                <a:lnTo>
                  <a:pt x="3260809" y="518497"/>
                </a:lnTo>
                <a:lnTo>
                  <a:pt x="3308597" y="504218"/>
                </a:lnTo>
                <a:lnTo>
                  <a:pt x="3352910" y="484927"/>
                </a:lnTo>
                <a:lnTo>
                  <a:pt x="3394950" y="459648"/>
                </a:lnTo>
                <a:lnTo>
                  <a:pt x="3435923" y="427405"/>
                </a:lnTo>
                <a:lnTo>
                  <a:pt x="3477032" y="387224"/>
                </a:lnTo>
                <a:lnTo>
                  <a:pt x="3483634" y="369146"/>
                </a:lnTo>
                <a:lnTo>
                  <a:pt x="3491116" y="351793"/>
                </a:lnTo>
                <a:lnTo>
                  <a:pt x="3498598" y="334731"/>
                </a:lnTo>
                <a:lnTo>
                  <a:pt x="3505200" y="317524"/>
                </a:lnTo>
                <a:lnTo>
                  <a:pt x="3500798" y="255422"/>
                </a:lnTo>
                <a:lnTo>
                  <a:pt x="3493463" y="208713"/>
                </a:lnTo>
                <a:lnTo>
                  <a:pt x="3477913" y="167232"/>
                </a:lnTo>
                <a:lnTo>
                  <a:pt x="3448866" y="120813"/>
                </a:lnTo>
                <a:lnTo>
                  <a:pt x="3410332" y="87319"/>
                </a:lnTo>
                <a:lnTo>
                  <a:pt x="3384708" y="71249"/>
                </a:lnTo>
                <a:lnTo>
                  <a:pt x="3384082" y="70595"/>
                </a:lnTo>
                <a:lnTo>
                  <a:pt x="2745870" y="70595"/>
                </a:lnTo>
                <a:lnTo>
                  <a:pt x="2701028" y="66865"/>
                </a:lnTo>
                <a:lnTo>
                  <a:pt x="2661761" y="59051"/>
                </a:lnTo>
                <a:lnTo>
                  <a:pt x="2624841" y="49276"/>
                </a:lnTo>
                <a:lnTo>
                  <a:pt x="2587041" y="39665"/>
                </a:lnTo>
                <a:lnTo>
                  <a:pt x="2545133" y="32341"/>
                </a:lnTo>
                <a:lnTo>
                  <a:pt x="2495890" y="29428"/>
                </a:lnTo>
                <a:close/>
              </a:path>
              <a:path w="3505200" h="1529079">
                <a:moveTo>
                  <a:pt x="3149984" y="535918"/>
                </a:moveTo>
                <a:lnTo>
                  <a:pt x="2616381" y="535918"/>
                </a:lnTo>
                <a:lnTo>
                  <a:pt x="2660856" y="539089"/>
                </a:lnTo>
                <a:lnTo>
                  <a:pt x="2702250" y="543857"/>
                </a:lnTo>
                <a:lnTo>
                  <a:pt x="2743351" y="550077"/>
                </a:lnTo>
                <a:lnTo>
                  <a:pt x="2786946" y="557603"/>
                </a:lnTo>
                <a:lnTo>
                  <a:pt x="2991824" y="547704"/>
                </a:lnTo>
                <a:lnTo>
                  <a:pt x="3041743" y="544552"/>
                </a:lnTo>
                <a:lnTo>
                  <a:pt x="3093989" y="540696"/>
                </a:lnTo>
                <a:lnTo>
                  <a:pt x="3149984" y="535918"/>
                </a:lnTo>
                <a:close/>
              </a:path>
              <a:path w="3505200" h="1529079">
                <a:moveTo>
                  <a:pt x="3250134" y="0"/>
                </a:moveTo>
                <a:lnTo>
                  <a:pt x="3201181" y="4559"/>
                </a:lnTo>
                <a:lnTo>
                  <a:pt x="3152797" y="10915"/>
                </a:lnTo>
                <a:lnTo>
                  <a:pt x="3104816" y="18541"/>
                </a:lnTo>
                <a:lnTo>
                  <a:pt x="2961644" y="43780"/>
                </a:lnTo>
                <a:lnTo>
                  <a:pt x="2913626" y="51225"/>
                </a:lnTo>
                <a:lnTo>
                  <a:pt x="2865187" y="57308"/>
                </a:lnTo>
                <a:lnTo>
                  <a:pt x="2799514" y="68117"/>
                </a:lnTo>
                <a:lnTo>
                  <a:pt x="2745870" y="70595"/>
                </a:lnTo>
                <a:lnTo>
                  <a:pt x="3384082" y="70595"/>
                </a:lnTo>
                <a:lnTo>
                  <a:pt x="3358399" y="43780"/>
                </a:lnTo>
                <a:lnTo>
                  <a:pt x="3324462" y="23427"/>
                </a:lnTo>
                <a:lnTo>
                  <a:pt x="3287005" y="9172"/>
                </a:lnTo>
                <a:lnTo>
                  <a:pt x="3250134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6400" y="4114800"/>
            <a:ext cx="3505200" cy="1529080"/>
          </a:xfrm>
          <a:custGeom>
            <a:avLst/>
            <a:gdLst/>
            <a:ahLst/>
            <a:cxnLst/>
            <a:rect l="l" t="t" r="r" b="b"/>
            <a:pathLst>
              <a:path w="3505200" h="1529079">
                <a:moveTo>
                  <a:pt x="2495890" y="29429"/>
                </a:moveTo>
                <a:lnTo>
                  <a:pt x="2445229" y="31365"/>
                </a:lnTo>
                <a:lnTo>
                  <a:pt x="2395742" y="35624"/>
                </a:lnTo>
                <a:lnTo>
                  <a:pt x="2343369" y="56752"/>
                </a:lnTo>
                <a:lnTo>
                  <a:pt x="2325325" y="63504"/>
                </a:lnTo>
                <a:lnTo>
                  <a:pt x="2270360" y="73572"/>
                </a:lnTo>
                <a:lnTo>
                  <a:pt x="2218917" y="92933"/>
                </a:lnTo>
                <a:lnTo>
                  <a:pt x="2186250" y="116361"/>
                </a:lnTo>
                <a:lnTo>
                  <a:pt x="2170724" y="128873"/>
                </a:lnTo>
                <a:lnTo>
                  <a:pt x="2154759" y="140949"/>
                </a:lnTo>
                <a:lnTo>
                  <a:pt x="2143854" y="163941"/>
                </a:lnTo>
                <a:lnTo>
                  <a:pt x="2130895" y="186642"/>
                </a:lnTo>
                <a:lnTo>
                  <a:pt x="2117350" y="209343"/>
                </a:lnTo>
                <a:lnTo>
                  <a:pt x="2104685" y="232334"/>
                </a:lnTo>
                <a:lnTo>
                  <a:pt x="2091799" y="260578"/>
                </a:lnTo>
                <a:lnTo>
                  <a:pt x="2082581" y="290999"/>
                </a:lnTo>
                <a:lnTo>
                  <a:pt x="2075417" y="322291"/>
                </a:lnTo>
                <a:lnTo>
                  <a:pt x="2068694" y="353148"/>
                </a:lnTo>
                <a:lnTo>
                  <a:pt x="2071549" y="406258"/>
                </a:lnTo>
                <a:lnTo>
                  <a:pt x="2074679" y="459395"/>
                </a:lnTo>
                <a:lnTo>
                  <a:pt x="2077973" y="512586"/>
                </a:lnTo>
                <a:lnTo>
                  <a:pt x="2081321" y="565858"/>
                </a:lnTo>
                <a:lnTo>
                  <a:pt x="2084615" y="619238"/>
                </a:lnTo>
                <a:lnTo>
                  <a:pt x="2087745" y="672754"/>
                </a:lnTo>
                <a:lnTo>
                  <a:pt x="2090601" y="726433"/>
                </a:lnTo>
                <a:lnTo>
                  <a:pt x="2086077" y="760630"/>
                </a:lnTo>
                <a:lnTo>
                  <a:pt x="2080234" y="792068"/>
                </a:lnTo>
                <a:lnTo>
                  <a:pt x="2070576" y="822053"/>
                </a:lnTo>
                <a:lnTo>
                  <a:pt x="2054610" y="851894"/>
                </a:lnTo>
                <a:lnTo>
                  <a:pt x="2047666" y="869658"/>
                </a:lnTo>
                <a:lnTo>
                  <a:pt x="2038962" y="884808"/>
                </a:lnTo>
                <a:lnTo>
                  <a:pt x="2029084" y="899377"/>
                </a:lnTo>
                <a:lnTo>
                  <a:pt x="2018620" y="915399"/>
                </a:lnTo>
                <a:lnTo>
                  <a:pt x="1984168" y="957900"/>
                </a:lnTo>
                <a:lnTo>
                  <a:pt x="1947313" y="991109"/>
                </a:lnTo>
                <a:lnTo>
                  <a:pt x="1906403" y="1015768"/>
                </a:lnTo>
                <a:lnTo>
                  <a:pt x="1859784" y="1032620"/>
                </a:lnTo>
                <a:lnTo>
                  <a:pt x="1805804" y="1042409"/>
                </a:lnTo>
                <a:lnTo>
                  <a:pt x="1754767" y="1040883"/>
                </a:lnTo>
                <a:lnTo>
                  <a:pt x="1703965" y="1039125"/>
                </a:lnTo>
                <a:lnTo>
                  <a:pt x="1653351" y="1037181"/>
                </a:lnTo>
                <a:lnTo>
                  <a:pt x="1602877" y="1035098"/>
                </a:lnTo>
                <a:lnTo>
                  <a:pt x="1552498" y="1032921"/>
                </a:lnTo>
                <a:lnTo>
                  <a:pt x="1502165" y="1030699"/>
                </a:lnTo>
                <a:lnTo>
                  <a:pt x="1451833" y="1028476"/>
                </a:lnTo>
                <a:lnTo>
                  <a:pt x="1401454" y="1026300"/>
                </a:lnTo>
                <a:lnTo>
                  <a:pt x="1350980" y="1024216"/>
                </a:lnTo>
                <a:lnTo>
                  <a:pt x="1300367" y="1022273"/>
                </a:lnTo>
                <a:lnTo>
                  <a:pt x="1251625" y="1010648"/>
                </a:lnTo>
                <a:lnTo>
                  <a:pt x="1201609" y="1002250"/>
                </a:lnTo>
                <a:lnTo>
                  <a:pt x="1150665" y="996515"/>
                </a:lnTo>
                <a:lnTo>
                  <a:pt x="1099142" y="992884"/>
                </a:lnTo>
                <a:lnTo>
                  <a:pt x="1047387" y="990795"/>
                </a:lnTo>
                <a:lnTo>
                  <a:pt x="995748" y="989688"/>
                </a:lnTo>
                <a:lnTo>
                  <a:pt x="944572" y="989002"/>
                </a:lnTo>
                <a:lnTo>
                  <a:pt x="894208" y="988176"/>
                </a:lnTo>
                <a:lnTo>
                  <a:pt x="845003" y="986648"/>
                </a:lnTo>
                <a:lnTo>
                  <a:pt x="795092" y="978148"/>
                </a:lnTo>
                <a:lnTo>
                  <a:pt x="745030" y="973662"/>
                </a:lnTo>
                <a:lnTo>
                  <a:pt x="695043" y="971258"/>
                </a:lnTo>
                <a:lnTo>
                  <a:pt x="645357" y="969003"/>
                </a:lnTo>
                <a:lnTo>
                  <a:pt x="596196" y="964963"/>
                </a:lnTo>
                <a:lnTo>
                  <a:pt x="541825" y="966571"/>
                </a:lnTo>
                <a:lnTo>
                  <a:pt x="488493" y="968721"/>
                </a:lnTo>
                <a:lnTo>
                  <a:pt x="435900" y="971385"/>
                </a:lnTo>
                <a:lnTo>
                  <a:pt x="383746" y="974537"/>
                </a:lnTo>
                <a:lnTo>
                  <a:pt x="331728" y="978149"/>
                </a:lnTo>
                <a:lnTo>
                  <a:pt x="279546" y="982195"/>
                </a:lnTo>
                <a:lnTo>
                  <a:pt x="226899" y="986648"/>
                </a:lnTo>
                <a:lnTo>
                  <a:pt x="172986" y="1001242"/>
                </a:lnTo>
                <a:lnTo>
                  <a:pt x="156482" y="1006784"/>
                </a:lnTo>
                <a:lnTo>
                  <a:pt x="143034" y="1011164"/>
                </a:lnTo>
                <a:lnTo>
                  <a:pt x="90979" y="1044489"/>
                </a:lnTo>
                <a:lnTo>
                  <a:pt x="51712" y="1094151"/>
                </a:lnTo>
                <a:lnTo>
                  <a:pt x="26406" y="1142627"/>
                </a:lnTo>
                <a:lnTo>
                  <a:pt x="17213" y="1164965"/>
                </a:lnTo>
                <a:lnTo>
                  <a:pt x="8019" y="1187594"/>
                </a:lnTo>
                <a:lnTo>
                  <a:pt x="0" y="1211239"/>
                </a:lnTo>
                <a:lnTo>
                  <a:pt x="2173" y="1245250"/>
                </a:lnTo>
                <a:lnTo>
                  <a:pt x="5389" y="1291781"/>
                </a:lnTo>
                <a:lnTo>
                  <a:pt x="11736" y="1344250"/>
                </a:lnTo>
                <a:lnTo>
                  <a:pt x="23298" y="1396074"/>
                </a:lnTo>
                <a:lnTo>
                  <a:pt x="42163" y="1440669"/>
                </a:lnTo>
                <a:lnTo>
                  <a:pt x="70416" y="1471454"/>
                </a:lnTo>
                <a:lnTo>
                  <a:pt x="114818" y="1485781"/>
                </a:lnTo>
                <a:lnTo>
                  <a:pt x="139733" y="1489314"/>
                </a:lnTo>
                <a:lnTo>
                  <a:pt x="162741" y="1493138"/>
                </a:lnTo>
                <a:lnTo>
                  <a:pt x="191470" y="1505238"/>
                </a:lnTo>
                <a:lnTo>
                  <a:pt x="221226" y="1514435"/>
                </a:lnTo>
                <a:lnTo>
                  <a:pt x="251862" y="1521889"/>
                </a:lnTo>
                <a:lnTo>
                  <a:pt x="283232" y="1528763"/>
                </a:lnTo>
                <a:lnTo>
                  <a:pt x="336568" y="1526167"/>
                </a:lnTo>
                <a:lnTo>
                  <a:pt x="389811" y="1523099"/>
                </a:lnTo>
                <a:lnTo>
                  <a:pt x="443018" y="1519669"/>
                </a:lnTo>
                <a:lnTo>
                  <a:pt x="496244" y="1515984"/>
                </a:lnTo>
                <a:lnTo>
                  <a:pt x="549542" y="1512154"/>
                </a:lnTo>
                <a:lnTo>
                  <a:pt x="602969" y="1508288"/>
                </a:lnTo>
                <a:lnTo>
                  <a:pt x="656580" y="1504494"/>
                </a:lnTo>
                <a:lnTo>
                  <a:pt x="710428" y="1500883"/>
                </a:lnTo>
                <a:lnTo>
                  <a:pt x="760703" y="1492679"/>
                </a:lnTo>
                <a:lnTo>
                  <a:pt x="811804" y="1488788"/>
                </a:lnTo>
                <a:lnTo>
                  <a:pt x="863430" y="1486830"/>
                </a:lnTo>
                <a:lnTo>
                  <a:pt x="915282" y="1484427"/>
                </a:lnTo>
                <a:lnTo>
                  <a:pt x="967059" y="1479198"/>
                </a:lnTo>
                <a:lnTo>
                  <a:pt x="1018425" y="1470786"/>
                </a:lnTo>
                <a:lnTo>
                  <a:pt x="1069323" y="1462633"/>
                </a:lnTo>
                <a:lnTo>
                  <a:pt x="1119874" y="1454803"/>
                </a:lnTo>
                <a:lnTo>
                  <a:pt x="1170196" y="1447359"/>
                </a:lnTo>
                <a:lnTo>
                  <a:pt x="1220410" y="1440368"/>
                </a:lnTo>
                <a:lnTo>
                  <a:pt x="1270634" y="1433893"/>
                </a:lnTo>
                <a:lnTo>
                  <a:pt x="1320989" y="1427998"/>
                </a:lnTo>
                <a:lnTo>
                  <a:pt x="1371594" y="1422749"/>
                </a:lnTo>
                <a:lnTo>
                  <a:pt x="1422569" y="1418210"/>
                </a:lnTo>
                <a:lnTo>
                  <a:pt x="1474032" y="1414445"/>
                </a:lnTo>
                <a:lnTo>
                  <a:pt x="1526104" y="1411520"/>
                </a:lnTo>
                <a:lnTo>
                  <a:pt x="1578905" y="1409498"/>
                </a:lnTo>
                <a:lnTo>
                  <a:pt x="1625856" y="1412387"/>
                </a:lnTo>
                <a:lnTo>
                  <a:pt x="1672852" y="1415062"/>
                </a:lnTo>
                <a:lnTo>
                  <a:pt x="1719934" y="1417823"/>
                </a:lnTo>
                <a:lnTo>
                  <a:pt x="1767147" y="1420971"/>
                </a:lnTo>
                <a:lnTo>
                  <a:pt x="1814533" y="1424807"/>
                </a:lnTo>
                <a:lnTo>
                  <a:pt x="1862138" y="1429634"/>
                </a:lnTo>
                <a:lnTo>
                  <a:pt x="1911310" y="1440674"/>
                </a:lnTo>
                <a:lnTo>
                  <a:pt x="1961084" y="1449930"/>
                </a:lnTo>
                <a:lnTo>
                  <a:pt x="2011308" y="1457848"/>
                </a:lnTo>
                <a:lnTo>
                  <a:pt x="2061833" y="1464874"/>
                </a:lnTo>
                <a:lnTo>
                  <a:pt x="2112509" y="1471454"/>
                </a:lnTo>
                <a:lnTo>
                  <a:pt x="2154208" y="1477909"/>
                </a:lnTo>
                <a:lnTo>
                  <a:pt x="2193729" y="1469942"/>
                </a:lnTo>
                <a:lnTo>
                  <a:pt x="2232274" y="1453945"/>
                </a:lnTo>
                <a:lnTo>
                  <a:pt x="2271044" y="1436312"/>
                </a:lnTo>
                <a:lnTo>
                  <a:pt x="2311241" y="1423438"/>
                </a:lnTo>
                <a:lnTo>
                  <a:pt x="2357722" y="1394575"/>
                </a:lnTo>
                <a:lnTo>
                  <a:pt x="2390989" y="1361883"/>
                </a:lnTo>
                <a:lnTo>
                  <a:pt x="2413736" y="1324889"/>
                </a:lnTo>
                <a:lnTo>
                  <a:pt x="2428660" y="1283119"/>
                </a:lnTo>
                <a:lnTo>
                  <a:pt x="2438455" y="1236100"/>
                </a:lnTo>
                <a:lnTo>
                  <a:pt x="2445816" y="1183359"/>
                </a:lnTo>
                <a:lnTo>
                  <a:pt x="2443693" y="1138634"/>
                </a:lnTo>
                <a:lnTo>
                  <a:pt x="2441353" y="1091973"/>
                </a:lnTo>
                <a:lnTo>
                  <a:pt x="2437796" y="1044538"/>
                </a:lnTo>
                <a:lnTo>
                  <a:pt x="2432022" y="997490"/>
                </a:lnTo>
                <a:lnTo>
                  <a:pt x="2423032" y="951991"/>
                </a:lnTo>
                <a:lnTo>
                  <a:pt x="2409825" y="909203"/>
                </a:lnTo>
                <a:lnTo>
                  <a:pt x="2407324" y="879444"/>
                </a:lnTo>
                <a:lnTo>
                  <a:pt x="2404003" y="832345"/>
                </a:lnTo>
                <a:lnTo>
                  <a:pt x="2402105" y="775411"/>
                </a:lnTo>
                <a:lnTo>
                  <a:pt x="2403876" y="716146"/>
                </a:lnTo>
                <a:lnTo>
                  <a:pt x="2411558" y="662057"/>
                </a:lnTo>
                <a:lnTo>
                  <a:pt x="2427398" y="620647"/>
                </a:lnTo>
                <a:lnTo>
                  <a:pt x="2490291" y="574907"/>
                </a:lnTo>
                <a:lnTo>
                  <a:pt x="2529729" y="556635"/>
                </a:lnTo>
                <a:lnTo>
                  <a:pt x="2571809" y="543881"/>
                </a:lnTo>
                <a:lnTo>
                  <a:pt x="2616382" y="535918"/>
                </a:lnTo>
                <a:lnTo>
                  <a:pt x="2660856" y="539089"/>
                </a:lnTo>
                <a:lnTo>
                  <a:pt x="2702251" y="543857"/>
                </a:lnTo>
                <a:lnTo>
                  <a:pt x="2743352" y="550076"/>
                </a:lnTo>
                <a:lnTo>
                  <a:pt x="2786947" y="557603"/>
                </a:lnTo>
                <a:lnTo>
                  <a:pt x="2841793" y="555101"/>
                </a:lnTo>
                <a:lnTo>
                  <a:pt x="2893272" y="552762"/>
                </a:lnTo>
                <a:lnTo>
                  <a:pt x="2942808" y="550369"/>
                </a:lnTo>
                <a:lnTo>
                  <a:pt x="2991824" y="547704"/>
                </a:lnTo>
                <a:lnTo>
                  <a:pt x="3041743" y="544553"/>
                </a:lnTo>
                <a:lnTo>
                  <a:pt x="3093989" y="540696"/>
                </a:lnTo>
                <a:lnTo>
                  <a:pt x="3149986" y="535918"/>
                </a:lnTo>
                <a:lnTo>
                  <a:pt x="3208340" y="528738"/>
                </a:lnTo>
                <a:lnTo>
                  <a:pt x="3260809" y="518497"/>
                </a:lnTo>
                <a:lnTo>
                  <a:pt x="3308598" y="504218"/>
                </a:lnTo>
                <a:lnTo>
                  <a:pt x="3352910" y="484927"/>
                </a:lnTo>
                <a:lnTo>
                  <a:pt x="3394950" y="459648"/>
                </a:lnTo>
                <a:lnTo>
                  <a:pt x="3435923" y="427405"/>
                </a:lnTo>
                <a:lnTo>
                  <a:pt x="3477033" y="387224"/>
                </a:lnTo>
                <a:lnTo>
                  <a:pt x="3483634" y="369146"/>
                </a:lnTo>
                <a:lnTo>
                  <a:pt x="3491116" y="351793"/>
                </a:lnTo>
                <a:lnTo>
                  <a:pt x="3498598" y="334731"/>
                </a:lnTo>
                <a:lnTo>
                  <a:pt x="3505200" y="317524"/>
                </a:lnTo>
                <a:lnTo>
                  <a:pt x="3500799" y="255423"/>
                </a:lnTo>
                <a:lnTo>
                  <a:pt x="3493464" y="208714"/>
                </a:lnTo>
                <a:lnTo>
                  <a:pt x="3477913" y="167232"/>
                </a:lnTo>
                <a:lnTo>
                  <a:pt x="3448866" y="120814"/>
                </a:lnTo>
                <a:lnTo>
                  <a:pt x="3410333" y="87319"/>
                </a:lnTo>
                <a:lnTo>
                  <a:pt x="3384709" y="71249"/>
                </a:lnTo>
                <a:lnTo>
                  <a:pt x="3358400" y="43780"/>
                </a:lnTo>
                <a:lnTo>
                  <a:pt x="3324463" y="23427"/>
                </a:lnTo>
                <a:lnTo>
                  <a:pt x="3287005" y="9172"/>
                </a:lnTo>
                <a:lnTo>
                  <a:pt x="3250134" y="0"/>
                </a:lnTo>
                <a:lnTo>
                  <a:pt x="3201181" y="4558"/>
                </a:lnTo>
                <a:lnTo>
                  <a:pt x="3152797" y="10914"/>
                </a:lnTo>
                <a:lnTo>
                  <a:pt x="3104816" y="18541"/>
                </a:lnTo>
                <a:lnTo>
                  <a:pt x="3057074" y="26912"/>
                </a:lnTo>
                <a:lnTo>
                  <a:pt x="3009405" y="35500"/>
                </a:lnTo>
                <a:lnTo>
                  <a:pt x="2961644" y="43780"/>
                </a:lnTo>
                <a:lnTo>
                  <a:pt x="2913627" y="51225"/>
                </a:lnTo>
                <a:lnTo>
                  <a:pt x="2865188" y="57309"/>
                </a:lnTo>
                <a:lnTo>
                  <a:pt x="2799514" y="68118"/>
                </a:lnTo>
                <a:lnTo>
                  <a:pt x="2745870" y="70595"/>
                </a:lnTo>
                <a:lnTo>
                  <a:pt x="2701028" y="66865"/>
                </a:lnTo>
                <a:lnTo>
                  <a:pt x="2661761" y="59051"/>
                </a:lnTo>
                <a:lnTo>
                  <a:pt x="2624841" y="49277"/>
                </a:lnTo>
                <a:lnTo>
                  <a:pt x="2587041" y="39666"/>
                </a:lnTo>
                <a:lnTo>
                  <a:pt x="2545133" y="32342"/>
                </a:lnTo>
                <a:lnTo>
                  <a:pt x="2495890" y="294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12382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12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285"/>
              </a:spcBef>
            </a:pPr>
            <a:r>
              <a:rPr sz="2800" spc="-140" dirty="0">
                <a:latin typeface="Arial"/>
                <a:cs typeface="Arial"/>
              </a:rPr>
              <a:t>Yellow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4075" y="299561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275"/>
              </a:spcBef>
            </a:pPr>
            <a:r>
              <a:rPr sz="2800" spc="-135" dirty="0">
                <a:latin typeface="Arial"/>
                <a:cs typeface="Arial"/>
              </a:rPr>
              <a:t>Indigo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34075" y="239871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27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53920" y="1980820"/>
            <a:ext cx="85725" cy="418465"/>
          </a:xfrm>
          <a:custGeom>
            <a:avLst/>
            <a:gdLst/>
            <a:ahLst/>
            <a:cxnLst/>
            <a:rect l="l" t="t" r="r" b="b"/>
            <a:pathLst>
              <a:path w="85725" h="418464">
                <a:moveTo>
                  <a:pt x="0" y="331057"/>
                </a:moveTo>
                <a:lnTo>
                  <a:pt x="40566" y="417892"/>
                </a:lnTo>
                <a:lnTo>
                  <a:pt x="78477" y="346861"/>
                </a:lnTo>
                <a:lnTo>
                  <a:pt x="56749" y="346861"/>
                </a:lnTo>
                <a:lnTo>
                  <a:pt x="28185" y="346100"/>
                </a:lnTo>
                <a:lnTo>
                  <a:pt x="28565" y="331817"/>
                </a:lnTo>
                <a:lnTo>
                  <a:pt x="0" y="331057"/>
                </a:lnTo>
                <a:close/>
              </a:path>
              <a:path w="85725" h="418464">
                <a:moveTo>
                  <a:pt x="28565" y="331817"/>
                </a:moveTo>
                <a:lnTo>
                  <a:pt x="28185" y="346100"/>
                </a:lnTo>
                <a:lnTo>
                  <a:pt x="56749" y="346861"/>
                </a:lnTo>
                <a:lnTo>
                  <a:pt x="57130" y="332577"/>
                </a:lnTo>
                <a:lnTo>
                  <a:pt x="28565" y="331817"/>
                </a:lnTo>
                <a:close/>
              </a:path>
              <a:path w="85725" h="418464">
                <a:moveTo>
                  <a:pt x="57130" y="332577"/>
                </a:moveTo>
                <a:lnTo>
                  <a:pt x="56749" y="346861"/>
                </a:lnTo>
                <a:lnTo>
                  <a:pt x="78477" y="346861"/>
                </a:lnTo>
                <a:lnTo>
                  <a:pt x="85694" y="333338"/>
                </a:lnTo>
                <a:lnTo>
                  <a:pt x="57130" y="332577"/>
                </a:lnTo>
                <a:close/>
              </a:path>
              <a:path w="85725" h="418464">
                <a:moveTo>
                  <a:pt x="37396" y="0"/>
                </a:moveTo>
                <a:lnTo>
                  <a:pt x="28565" y="331817"/>
                </a:lnTo>
                <a:lnTo>
                  <a:pt x="57130" y="332577"/>
                </a:lnTo>
                <a:lnTo>
                  <a:pt x="65961" y="759"/>
                </a:lnTo>
                <a:lnTo>
                  <a:pt x="373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300" y="5192712"/>
            <a:ext cx="2535555" cy="460375"/>
          </a:xfrm>
          <a:custGeom>
            <a:avLst/>
            <a:gdLst/>
            <a:ahLst/>
            <a:cxnLst/>
            <a:rect l="l" t="t" r="r" b="b"/>
            <a:pathLst>
              <a:path w="2535554" h="460375">
                <a:moveTo>
                  <a:pt x="207277" y="29590"/>
                </a:moveTo>
                <a:lnTo>
                  <a:pt x="155235" y="33757"/>
                </a:lnTo>
                <a:lnTo>
                  <a:pt x="105285" y="45627"/>
                </a:lnTo>
                <a:lnTo>
                  <a:pt x="58125" y="65768"/>
                </a:lnTo>
                <a:lnTo>
                  <a:pt x="52222" y="82785"/>
                </a:lnTo>
                <a:lnTo>
                  <a:pt x="50860" y="83525"/>
                </a:lnTo>
                <a:lnTo>
                  <a:pt x="18618" y="116841"/>
                </a:lnTo>
                <a:lnTo>
                  <a:pt x="4995" y="155849"/>
                </a:lnTo>
                <a:lnTo>
                  <a:pt x="0" y="173628"/>
                </a:lnTo>
                <a:lnTo>
                  <a:pt x="11289" y="214677"/>
                </a:lnTo>
                <a:lnTo>
                  <a:pt x="31026" y="258000"/>
                </a:lnTo>
                <a:lnTo>
                  <a:pt x="58358" y="299870"/>
                </a:lnTo>
                <a:lnTo>
                  <a:pt x="92432" y="336563"/>
                </a:lnTo>
                <a:lnTo>
                  <a:pt x="132397" y="364354"/>
                </a:lnTo>
                <a:lnTo>
                  <a:pt x="157146" y="390455"/>
                </a:lnTo>
                <a:lnTo>
                  <a:pt x="188707" y="414337"/>
                </a:lnTo>
                <a:lnTo>
                  <a:pt x="224809" y="434273"/>
                </a:lnTo>
                <a:lnTo>
                  <a:pt x="263182" y="448537"/>
                </a:lnTo>
                <a:lnTo>
                  <a:pt x="304152" y="456429"/>
                </a:lnTo>
                <a:lnTo>
                  <a:pt x="329380" y="460375"/>
                </a:lnTo>
                <a:lnTo>
                  <a:pt x="429352" y="455685"/>
                </a:lnTo>
                <a:lnTo>
                  <a:pt x="983297" y="441960"/>
                </a:lnTo>
                <a:lnTo>
                  <a:pt x="1032967" y="435302"/>
                </a:lnTo>
                <a:lnTo>
                  <a:pt x="1082537" y="429491"/>
                </a:lnTo>
                <a:lnTo>
                  <a:pt x="1132035" y="424460"/>
                </a:lnTo>
                <a:lnTo>
                  <a:pt x="1181490" y="420146"/>
                </a:lnTo>
                <a:lnTo>
                  <a:pt x="1230931" y="416481"/>
                </a:lnTo>
                <a:lnTo>
                  <a:pt x="1280386" y="413401"/>
                </a:lnTo>
                <a:lnTo>
                  <a:pt x="1379453" y="408733"/>
                </a:lnTo>
                <a:lnTo>
                  <a:pt x="1730862" y="401184"/>
                </a:lnTo>
                <a:lnTo>
                  <a:pt x="2396211" y="401184"/>
                </a:lnTo>
                <a:lnTo>
                  <a:pt x="2411446" y="393600"/>
                </a:lnTo>
                <a:lnTo>
                  <a:pt x="2428374" y="382769"/>
                </a:lnTo>
                <a:lnTo>
                  <a:pt x="2441569" y="372225"/>
                </a:lnTo>
                <a:lnTo>
                  <a:pt x="2473584" y="347254"/>
                </a:lnTo>
                <a:lnTo>
                  <a:pt x="2487434" y="324010"/>
                </a:lnTo>
                <a:lnTo>
                  <a:pt x="2502041" y="301381"/>
                </a:lnTo>
                <a:lnTo>
                  <a:pt x="2516951" y="279000"/>
                </a:lnTo>
                <a:lnTo>
                  <a:pt x="2531709" y="256495"/>
                </a:lnTo>
                <a:lnTo>
                  <a:pt x="2535378" y="212404"/>
                </a:lnTo>
                <a:lnTo>
                  <a:pt x="2499391" y="148530"/>
                </a:lnTo>
                <a:lnTo>
                  <a:pt x="2466556" y="122433"/>
                </a:lnTo>
                <a:lnTo>
                  <a:pt x="2428374" y="96020"/>
                </a:lnTo>
                <a:lnTo>
                  <a:pt x="2411572" y="82518"/>
                </a:lnTo>
                <a:lnTo>
                  <a:pt x="2407788" y="77770"/>
                </a:lnTo>
                <a:lnTo>
                  <a:pt x="2403399" y="76229"/>
                </a:lnTo>
                <a:lnTo>
                  <a:pt x="2384780" y="72345"/>
                </a:lnTo>
                <a:lnTo>
                  <a:pt x="2381205" y="69988"/>
                </a:lnTo>
                <a:lnTo>
                  <a:pt x="578263" y="69988"/>
                </a:lnTo>
                <a:lnTo>
                  <a:pt x="529359" y="67336"/>
                </a:lnTo>
                <a:lnTo>
                  <a:pt x="480688" y="62853"/>
                </a:lnTo>
                <a:lnTo>
                  <a:pt x="432715" y="59190"/>
                </a:lnTo>
                <a:lnTo>
                  <a:pt x="374387" y="48668"/>
                </a:lnTo>
                <a:lnTo>
                  <a:pt x="346207" y="44763"/>
                </a:lnTo>
                <a:lnTo>
                  <a:pt x="314849" y="42091"/>
                </a:lnTo>
                <a:lnTo>
                  <a:pt x="260714" y="32558"/>
                </a:lnTo>
                <a:lnTo>
                  <a:pt x="207277" y="29590"/>
                </a:lnTo>
                <a:close/>
              </a:path>
              <a:path w="2535554" h="460375">
                <a:moveTo>
                  <a:pt x="2396211" y="401184"/>
                </a:moveTo>
                <a:lnTo>
                  <a:pt x="1730862" y="401184"/>
                </a:lnTo>
                <a:lnTo>
                  <a:pt x="2028077" y="424305"/>
                </a:lnTo>
                <a:lnTo>
                  <a:pt x="2128057" y="430122"/>
                </a:lnTo>
                <a:lnTo>
                  <a:pt x="2196736" y="428975"/>
                </a:lnTo>
                <a:lnTo>
                  <a:pt x="2244645" y="428838"/>
                </a:lnTo>
                <a:lnTo>
                  <a:pt x="2317522" y="423008"/>
                </a:lnTo>
                <a:lnTo>
                  <a:pt x="2362175" y="413022"/>
                </a:lnTo>
                <a:lnTo>
                  <a:pt x="2395881" y="401348"/>
                </a:lnTo>
                <a:lnTo>
                  <a:pt x="2396211" y="401184"/>
                </a:lnTo>
                <a:close/>
              </a:path>
              <a:path w="2535554" h="460375">
                <a:moveTo>
                  <a:pt x="902567" y="0"/>
                </a:moveTo>
                <a:lnTo>
                  <a:pt x="882334" y="3699"/>
                </a:lnTo>
                <a:lnTo>
                  <a:pt x="847265" y="11838"/>
                </a:lnTo>
                <a:lnTo>
                  <a:pt x="824914" y="19977"/>
                </a:lnTo>
                <a:lnTo>
                  <a:pt x="842826" y="23676"/>
                </a:lnTo>
                <a:lnTo>
                  <a:pt x="802057" y="40139"/>
                </a:lnTo>
                <a:lnTo>
                  <a:pt x="761288" y="49819"/>
                </a:lnTo>
                <a:lnTo>
                  <a:pt x="719308" y="55306"/>
                </a:lnTo>
                <a:lnTo>
                  <a:pt x="674907" y="59190"/>
                </a:lnTo>
                <a:lnTo>
                  <a:pt x="626933" y="68156"/>
                </a:lnTo>
                <a:lnTo>
                  <a:pt x="578263" y="69988"/>
                </a:lnTo>
                <a:lnTo>
                  <a:pt x="2381205" y="69988"/>
                </a:lnTo>
                <a:lnTo>
                  <a:pt x="2374805" y="65768"/>
                </a:lnTo>
                <a:lnTo>
                  <a:pt x="1811594" y="65768"/>
                </a:lnTo>
                <a:lnTo>
                  <a:pt x="1453149" y="59190"/>
                </a:lnTo>
                <a:lnTo>
                  <a:pt x="1402222" y="56626"/>
                </a:lnTo>
                <a:lnTo>
                  <a:pt x="1351580" y="52698"/>
                </a:lnTo>
                <a:lnTo>
                  <a:pt x="1301185" y="47673"/>
                </a:lnTo>
                <a:lnTo>
                  <a:pt x="1251001" y="41817"/>
                </a:lnTo>
                <a:lnTo>
                  <a:pt x="1051648" y="15431"/>
                </a:lnTo>
                <a:lnTo>
                  <a:pt x="1001974" y="9427"/>
                </a:lnTo>
                <a:lnTo>
                  <a:pt x="952292" y="4195"/>
                </a:lnTo>
                <a:lnTo>
                  <a:pt x="902567" y="0"/>
                </a:lnTo>
                <a:close/>
              </a:path>
              <a:path w="2535554" h="460375">
                <a:moveTo>
                  <a:pt x="2223319" y="11838"/>
                </a:moveTo>
                <a:lnTo>
                  <a:pt x="2170131" y="15288"/>
                </a:lnTo>
                <a:lnTo>
                  <a:pt x="2118117" y="20450"/>
                </a:lnTo>
                <a:lnTo>
                  <a:pt x="2066935" y="26936"/>
                </a:lnTo>
                <a:lnTo>
                  <a:pt x="2016245" y="34363"/>
                </a:lnTo>
                <a:lnTo>
                  <a:pt x="1863721" y="58433"/>
                </a:lnTo>
                <a:lnTo>
                  <a:pt x="1811594" y="65768"/>
                </a:lnTo>
                <a:lnTo>
                  <a:pt x="2374805" y="65768"/>
                </a:lnTo>
                <a:lnTo>
                  <a:pt x="2350242" y="49573"/>
                </a:lnTo>
                <a:lnTo>
                  <a:pt x="2309499" y="34199"/>
                </a:lnTo>
                <a:lnTo>
                  <a:pt x="2223319" y="11838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8300" y="5192712"/>
            <a:ext cx="2535555" cy="460375"/>
          </a:xfrm>
          <a:custGeom>
            <a:avLst/>
            <a:gdLst/>
            <a:ahLst/>
            <a:cxnLst/>
            <a:rect l="l" t="t" r="r" b="b"/>
            <a:pathLst>
              <a:path w="2535554" h="460375">
                <a:moveTo>
                  <a:pt x="842826" y="23676"/>
                </a:moveTo>
                <a:lnTo>
                  <a:pt x="802058" y="40138"/>
                </a:lnTo>
                <a:lnTo>
                  <a:pt x="761289" y="49819"/>
                </a:lnTo>
                <a:lnTo>
                  <a:pt x="719309" y="55306"/>
                </a:lnTo>
                <a:lnTo>
                  <a:pt x="674907" y="59191"/>
                </a:lnTo>
                <a:lnTo>
                  <a:pt x="626934" y="68156"/>
                </a:lnTo>
                <a:lnTo>
                  <a:pt x="578263" y="69987"/>
                </a:lnTo>
                <a:lnTo>
                  <a:pt x="529359" y="67335"/>
                </a:lnTo>
                <a:lnTo>
                  <a:pt x="480689" y="62853"/>
                </a:lnTo>
                <a:lnTo>
                  <a:pt x="432715" y="59191"/>
                </a:lnTo>
                <a:lnTo>
                  <a:pt x="402265" y="53559"/>
                </a:lnTo>
                <a:lnTo>
                  <a:pt x="374387" y="48668"/>
                </a:lnTo>
                <a:lnTo>
                  <a:pt x="346207" y="44763"/>
                </a:lnTo>
                <a:lnTo>
                  <a:pt x="314849" y="42091"/>
                </a:lnTo>
                <a:lnTo>
                  <a:pt x="260714" y="32557"/>
                </a:lnTo>
                <a:lnTo>
                  <a:pt x="207277" y="29590"/>
                </a:lnTo>
                <a:lnTo>
                  <a:pt x="155235" y="33757"/>
                </a:lnTo>
                <a:lnTo>
                  <a:pt x="105285" y="45627"/>
                </a:lnTo>
                <a:lnTo>
                  <a:pt x="58126" y="65767"/>
                </a:lnTo>
                <a:lnTo>
                  <a:pt x="52222" y="82785"/>
                </a:lnTo>
                <a:lnTo>
                  <a:pt x="50860" y="83525"/>
                </a:lnTo>
                <a:lnTo>
                  <a:pt x="18618" y="116840"/>
                </a:lnTo>
                <a:lnTo>
                  <a:pt x="4995" y="155849"/>
                </a:lnTo>
                <a:lnTo>
                  <a:pt x="0" y="173627"/>
                </a:lnTo>
                <a:lnTo>
                  <a:pt x="11289" y="214676"/>
                </a:lnTo>
                <a:lnTo>
                  <a:pt x="31026" y="257999"/>
                </a:lnTo>
                <a:lnTo>
                  <a:pt x="58358" y="299869"/>
                </a:lnTo>
                <a:lnTo>
                  <a:pt x="92433" y="336563"/>
                </a:lnTo>
                <a:lnTo>
                  <a:pt x="132398" y="364353"/>
                </a:lnTo>
                <a:lnTo>
                  <a:pt x="157147" y="390455"/>
                </a:lnTo>
                <a:lnTo>
                  <a:pt x="188707" y="414337"/>
                </a:lnTo>
                <a:lnTo>
                  <a:pt x="224809" y="434273"/>
                </a:lnTo>
                <a:lnTo>
                  <a:pt x="263181" y="448536"/>
                </a:lnTo>
                <a:lnTo>
                  <a:pt x="304152" y="456428"/>
                </a:lnTo>
                <a:lnTo>
                  <a:pt x="329380" y="460375"/>
                </a:lnTo>
                <a:lnTo>
                  <a:pt x="379338" y="457844"/>
                </a:lnTo>
                <a:lnTo>
                  <a:pt x="429352" y="455684"/>
                </a:lnTo>
                <a:lnTo>
                  <a:pt x="479424" y="453844"/>
                </a:lnTo>
                <a:lnTo>
                  <a:pt x="529554" y="452273"/>
                </a:lnTo>
                <a:lnTo>
                  <a:pt x="579740" y="450921"/>
                </a:lnTo>
                <a:lnTo>
                  <a:pt x="629984" y="449738"/>
                </a:lnTo>
                <a:lnTo>
                  <a:pt x="680286" y="448673"/>
                </a:lnTo>
                <a:lnTo>
                  <a:pt x="730644" y="447677"/>
                </a:lnTo>
                <a:lnTo>
                  <a:pt x="781060" y="446699"/>
                </a:lnTo>
                <a:lnTo>
                  <a:pt x="831534" y="445688"/>
                </a:lnTo>
                <a:lnTo>
                  <a:pt x="882064" y="444595"/>
                </a:lnTo>
                <a:lnTo>
                  <a:pt x="932652" y="443369"/>
                </a:lnTo>
                <a:lnTo>
                  <a:pt x="983298" y="441960"/>
                </a:lnTo>
                <a:lnTo>
                  <a:pt x="1032968" y="435302"/>
                </a:lnTo>
                <a:lnTo>
                  <a:pt x="1082538" y="429490"/>
                </a:lnTo>
                <a:lnTo>
                  <a:pt x="1132035" y="424460"/>
                </a:lnTo>
                <a:lnTo>
                  <a:pt x="1181490" y="420145"/>
                </a:lnTo>
                <a:lnTo>
                  <a:pt x="1230931" y="416481"/>
                </a:lnTo>
                <a:lnTo>
                  <a:pt x="1280386" y="413400"/>
                </a:lnTo>
                <a:lnTo>
                  <a:pt x="1329884" y="410839"/>
                </a:lnTo>
                <a:lnTo>
                  <a:pt x="1379454" y="408732"/>
                </a:lnTo>
                <a:lnTo>
                  <a:pt x="1429124" y="407013"/>
                </a:lnTo>
                <a:lnTo>
                  <a:pt x="1478923" y="405617"/>
                </a:lnTo>
                <a:lnTo>
                  <a:pt x="1528880" y="404477"/>
                </a:lnTo>
                <a:lnTo>
                  <a:pt x="1579024" y="403530"/>
                </a:lnTo>
                <a:lnTo>
                  <a:pt x="1629383" y="402709"/>
                </a:lnTo>
                <a:lnTo>
                  <a:pt x="1679987" y="401948"/>
                </a:lnTo>
                <a:lnTo>
                  <a:pt x="1730863" y="401183"/>
                </a:lnTo>
                <a:lnTo>
                  <a:pt x="1780446" y="405178"/>
                </a:lnTo>
                <a:lnTo>
                  <a:pt x="1829934" y="409219"/>
                </a:lnTo>
                <a:lnTo>
                  <a:pt x="1879385" y="413230"/>
                </a:lnTo>
                <a:lnTo>
                  <a:pt x="1928854" y="417132"/>
                </a:lnTo>
                <a:lnTo>
                  <a:pt x="1978400" y="420850"/>
                </a:lnTo>
                <a:lnTo>
                  <a:pt x="2028077" y="424305"/>
                </a:lnTo>
                <a:lnTo>
                  <a:pt x="2077944" y="427421"/>
                </a:lnTo>
                <a:lnTo>
                  <a:pt x="2128057" y="430121"/>
                </a:lnTo>
                <a:lnTo>
                  <a:pt x="2196736" y="428974"/>
                </a:lnTo>
                <a:lnTo>
                  <a:pt x="2244645" y="428837"/>
                </a:lnTo>
                <a:lnTo>
                  <a:pt x="2317522" y="423008"/>
                </a:lnTo>
                <a:lnTo>
                  <a:pt x="2362176" y="413022"/>
                </a:lnTo>
                <a:lnTo>
                  <a:pt x="2411446" y="393600"/>
                </a:lnTo>
                <a:lnTo>
                  <a:pt x="2441569" y="372225"/>
                </a:lnTo>
                <a:lnTo>
                  <a:pt x="2456428" y="360572"/>
                </a:lnTo>
                <a:lnTo>
                  <a:pt x="2468563" y="351138"/>
                </a:lnTo>
                <a:lnTo>
                  <a:pt x="2473584" y="347254"/>
                </a:lnTo>
                <a:lnTo>
                  <a:pt x="2487434" y="324009"/>
                </a:lnTo>
                <a:lnTo>
                  <a:pt x="2502041" y="301381"/>
                </a:lnTo>
                <a:lnTo>
                  <a:pt x="2516951" y="278999"/>
                </a:lnTo>
                <a:lnTo>
                  <a:pt x="2531710" y="256494"/>
                </a:lnTo>
                <a:lnTo>
                  <a:pt x="2535378" y="212403"/>
                </a:lnTo>
                <a:lnTo>
                  <a:pt x="2499392" y="148530"/>
                </a:lnTo>
                <a:lnTo>
                  <a:pt x="2466557" y="122433"/>
                </a:lnTo>
                <a:lnTo>
                  <a:pt x="2428375" y="96021"/>
                </a:lnTo>
                <a:lnTo>
                  <a:pt x="2411573" y="82518"/>
                </a:lnTo>
                <a:lnTo>
                  <a:pt x="2407788" y="77770"/>
                </a:lnTo>
                <a:lnTo>
                  <a:pt x="2403398" y="76229"/>
                </a:lnTo>
                <a:lnTo>
                  <a:pt x="2384780" y="72344"/>
                </a:lnTo>
                <a:lnTo>
                  <a:pt x="2350242" y="49572"/>
                </a:lnTo>
                <a:lnTo>
                  <a:pt x="2309499" y="34199"/>
                </a:lnTo>
                <a:lnTo>
                  <a:pt x="2266030" y="22772"/>
                </a:lnTo>
                <a:lnTo>
                  <a:pt x="2223319" y="11838"/>
                </a:lnTo>
                <a:lnTo>
                  <a:pt x="2170131" y="15288"/>
                </a:lnTo>
                <a:lnTo>
                  <a:pt x="2118117" y="20449"/>
                </a:lnTo>
                <a:lnTo>
                  <a:pt x="2066935" y="26936"/>
                </a:lnTo>
                <a:lnTo>
                  <a:pt x="2016245" y="34363"/>
                </a:lnTo>
                <a:lnTo>
                  <a:pt x="1965706" y="42345"/>
                </a:lnTo>
                <a:lnTo>
                  <a:pt x="1914979" y="50497"/>
                </a:lnTo>
                <a:lnTo>
                  <a:pt x="1863721" y="58433"/>
                </a:lnTo>
                <a:lnTo>
                  <a:pt x="1811593" y="65767"/>
                </a:lnTo>
                <a:lnTo>
                  <a:pt x="1760302" y="64713"/>
                </a:lnTo>
                <a:lnTo>
                  <a:pt x="1708898" y="63773"/>
                </a:lnTo>
                <a:lnTo>
                  <a:pt x="1657466" y="62903"/>
                </a:lnTo>
                <a:lnTo>
                  <a:pt x="1606090" y="62055"/>
                </a:lnTo>
                <a:lnTo>
                  <a:pt x="1554856" y="61185"/>
                </a:lnTo>
                <a:lnTo>
                  <a:pt x="1503847" y="60245"/>
                </a:lnTo>
                <a:lnTo>
                  <a:pt x="1453150" y="59191"/>
                </a:lnTo>
                <a:lnTo>
                  <a:pt x="1402223" y="56626"/>
                </a:lnTo>
                <a:lnTo>
                  <a:pt x="1351581" y="52698"/>
                </a:lnTo>
                <a:lnTo>
                  <a:pt x="1301186" y="47673"/>
                </a:lnTo>
                <a:lnTo>
                  <a:pt x="1251002" y="41817"/>
                </a:lnTo>
                <a:lnTo>
                  <a:pt x="1200992" y="35399"/>
                </a:lnTo>
                <a:lnTo>
                  <a:pt x="1151122" y="28683"/>
                </a:lnTo>
                <a:lnTo>
                  <a:pt x="1101352" y="21939"/>
                </a:lnTo>
                <a:lnTo>
                  <a:pt x="1051649" y="15431"/>
                </a:lnTo>
                <a:lnTo>
                  <a:pt x="1001974" y="9427"/>
                </a:lnTo>
                <a:lnTo>
                  <a:pt x="952293" y="4195"/>
                </a:lnTo>
                <a:lnTo>
                  <a:pt x="902567" y="0"/>
                </a:lnTo>
                <a:lnTo>
                  <a:pt x="882334" y="3699"/>
                </a:lnTo>
                <a:lnTo>
                  <a:pt x="847267" y="11838"/>
                </a:lnTo>
                <a:lnTo>
                  <a:pt x="824914" y="19976"/>
                </a:lnTo>
                <a:lnTo>
                  <a:pt x="842826" y="236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14979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</a:t>
            </a:r>
            <a:r>
              <a:rPr sz="2800" spc="-36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Y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34075" y="357346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285"/>
              </a:spcBef>
            </a:pPr>
            <a:r>
              <a:rPr sz="2800" spc="-135" dirty="0">
                <a:latin typeface="Arial"/>
                <a:cs typeface="Arial"/>
              </a:rPr>
              <a:t>Indigo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4075" y="2995612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275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654141" y="25903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38928" y="4096813"/>
            <a:ext cx="85725" cy="432434"/>
          </a:xfrm>
          <a:custGeom>
            <a:avLst/>
            <a:gdLst/>
            <a:ahLst/>
            <a:cxnLst/>
            <a:rect l="l" t="t" r="r" b="b"/>
            <a:pathLst>
              <a:path w="85725" h="432435">
                <a:moveTo>
                  <a:pt x="0" y="345083"/>
                </a:moveTo>
                <a:lnTo>
                  <a:pt x="39683" y="432324"/>
                </a:lnTo>
                <a:lnTo>
                  <a:pt x="78433" y="361461"/>
                </a:lnTo>
                <a:lnTo>
                  <a:pt x="56586" y="361461"/>
                </a:lnTo>
                <a:lnTo>
                  <a:pt x="28030" y="360410"/>
                </a:lnTo>
                <a:lnTo>
                  <a:pt x="28555" y="346132"/>
                </a:lnTo>
                <a:lnTo>
                  <a:pt x="0" y="345083"/>
                </a:lnTo>
                <a:close/>
              </a:path>
              <a:path w="85725" h="432435">
                <a:moveTo>
                  <a:pt x="28555" y="346132"/>
                </a:moveTo>
                <a:lnTo>
                  <a:pt x="28030" y="360410"/>
                </a:lnTo>
                <a:lnTo>
                  <a:pt x="56586" y="361461"/>
                </a:lnTo>
                <a:lnTo>
                  <a:pt x="57111" y="347182"/>
                </a:lnTo>
                <a:lnTo>
                  <a:pt x="28555" y="346132"/>
                </a:lnTo>
                <a:close/>
              </a:path>
              <a:path w="85725" h="432435">
                <a:moveTo>
                  <a:pt x="57111" y="347182"/>
                </a:moveTo>
                <a:lnTo>
                  <a:pt x="56586" y="361461"/>
                </a:lnTo>
                <a:lnTo>
                  <a:pt x="78433" y="361461"/>
                </a:lnTo>
                <a:lnTo>
                  <a:pt x="85666" y="348232"/>
                </a:lnTo>
                <a:lnTo>
                  <a:pt x="57111" y="347182"/>
                </a:lnTo>
                <a:close/>
              </a:path>
              <a:path w="85725" h="432435">
                <a:moveTo>
                  <a:pt x="41281" y="0"/>
                </a:moveTo>
                <a:lnTo>
                  <a:pt x="28555" y="346132"/>
                </a:lnTo>
                <a:lnTo>
                  <a:pt x="57111" y="347182"/>
                </a:lnTo>
                <a:lnTo>
                  <a:pt x="69836" y="1050"/>
                </a:lnTo>
                <a:lnTo>
                  <a:pt x="412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000" y="5214937"/>
            <a:ext cx="939800" cy="460375"/>
          </a:xfrm>
          <a:custGeom>
            <a:avLst/>
            <a:gdLst/>
            <a:ahLst/>
            <a:cxnLst/>
            <a:rect l="l" t="t" r="r" b="b"/>
            <a:pathLst>
              <a:path w="939800" h="460375">
                <a:moveTo>
                  <a:pt x="480166" y="5547"/>
                </a:moveTo>
                <a:lnTo>
                  <a:pt x="414637" y="11786"/>
                </a:lnTo>
                <a:lnTo>
                  <a:pt x="265355" y="24960"/>
                </a:lnTo>
                <a:lnTo>
                  <a:pt x="228237" y="30030"/>
                </a:lnTo>
                <a:lnTo>
                  <a:pt x="192303" y="35360"/>
                </a:lnTo>
                <a:lnTo>
                  <a:pt x="156962" y="41730"/>
                </a:lnTo>
                <a:lnTo>
                  <a:pt x="121621" y="49919"/>
                </a:lnTo>
                <a:lnTo>
                  <a:pt x="78974" y="74880"/>
                </a:lnTo>
                <a:lnTo>
                  <a:pt x="71076" y="79040"/>
                </a:lnTo>
                <a:lnTo>
                  <a:pt x="38425" y="111281"/>
                </a:lnTo>
                <a:lnTo>
                  <a:pt x="10439" y="156001"/>
                </a:lnTo>
                <a:lnTo>
                  <a:pt x="0" y="183041"/>
                </a:lnTo>
                <a:lnTo>
                  <a:pt x="1974" y="239201"/>
                </a:lnTo>
                <a:lnTo>
                  <a:pt x="6318" y="295361"/>
                </a:lnTo>
                <a:lnTo>
                  <a:pt x="26653" y="335228"/>
                </a:lnTo>
                <a:lnTo>
                  <a:pt x="64758" y="364694"/>
                </a:lnTo>
                <a:lnTo>
                  <a:pt x="103209" y="392904"/>
                </a:lnTo>
                <a:lnTo>
                  <a:pt x="137810" y="419815"/>
                </a:lnTo>
                <a:lnTo>
                  <a:pt x="175373" y="443085"/>
                </a:lnTo>
                <a:lnTo>
                  <a:pt x="222708" y="460375"/>
                </a:lnTo>
                <a:lnTo>
                  <a:pt x="437520" y="457704"/>
                </a:lnTo>
                <a:lnTo>
                  <a:pt x="491222" y="456170"/>
                </a:lnTo>
                <a:lnTo>
                  <a:pt x="544925" y="453441"/>
                </a:lnTo>
                <a:lnTo>
                  <a:pt x="586930" y="447093"/>
                </a:lnTo>
                <a:lnTo>
                  <a:pt x="632439" y="430236"/>
                </a:lnTo>
                <a:lnTo>
                  <a:pt x="660228" y="421548"/>
                </a:lnTo>
                <a:lnTo>
                  <a:pt x="712600" y="408757"/>
                </a:lnTo>
                <a:lnTo>
                  <a:pt x="762209" y="396135"/>
                </a:lnTo>
                <a:lnTo>
                  <a:pt x="808227" y="381306"/>
                </a:lnTo>
                <a:lnTo>
                  <a:pt x="849823" y="361893"/>
                </a:lnTo>
                <a:lnTo>
                  <a:pt x="886170" y="335518"/>
                </a:lnTo>
                <a:lnTo>
                  <a:pt x="916439" y="299804"/>
                </a:lnTo>
                <a:lnTo>
                  <a:pt x="939800" y="252374"/>
                </a:lnTo>
                <a:lnTo>
                  <a:pt x="920790" y="203700"/>
                </a:lnTo>
                <a:lnTo>
                  <a:pt x="897894" y="163021"/>
                </a:lnTo>
                <a:lnTo>
                  <a:pt x="870777" y="129231"/>
                </a:lnTo>
                <a:lnTo>
                  <a:pt x="839107" y="101227"/>
                </a:lnTo>
                <a:lnTo>
                  <a:pt x="802550" y="77903"/>
                </a:lnTo>
                <a:lnTo>
                  <a:pt x="760773" y="58154"/>
                </a:lnTo>
                <a:lnTo>
                  <a:pt x="713444" y="40874"/>
                </a:lnTo>
                <a:lnTo>
                  <a:pt x="660228" y="24960"/>
                </a:lnTo>
                <a:lnTo>
                  <a:pt x="639226" y="17550"/>
                </a:lnTo>
                <a:lnTo>
                  <a:pt x="624802" y="11786"/>
                </a:lnTo>
                <a:lnTo>
                  <a:pt x="473626" y="11786"/>
                </a:lnTo>
                <a:lnTo>
                  <a:pt x="480166" y="5547"/>
                </a:lnTo>
                <a:close/>
              </a:path>
              <a:path w="939800" h="460375">
                <a:moveTo>
                  <a:pt x="581253" y="0"/>
                </a:moveTo>
                <a:lnTo>
                  <a:pt x="541174" y="1733"/>
                </a:lnTo>
                <a:lnTo>
                  <a:pt x="502279" y="5547"/>
                </a:lnTo>
                <a:lnTo>
                  <a:pt x="475230" y="11786"/>
                </a:lnTo>
                <a:lnTo>
                  <a:pt x="473626" y="11786"/>
                </a:lnTo>
                <a:lnTo>
                  <a:pt x="624802" y="11786"/>
                </a:lnTo>
                <a:lnTo>
                  <a:pt x="621333" y="10400"/>
                </a:lnTo>
                <a:lnTo>
                  <a:pt x="603144" y="4290"/>
                </a:lnTo>
                <a:lnTo>
                  <a:pt x="581253" y="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75000" y="5214937"/>
            <a:ext cx="939800" cy="460375"/>
          </a:xfrm>
          <a:custGeom>
            <a:avLst/>
            <a:gdLst/>
            <a:ahLst/>
            <a:cxnLst/>
            <a:rect l="l" t="t" r="r" b="b"/>
            <a:pathLst>
              <a:path w="939800" h="460375">
                <a:moveTo>
                  <a:pt x="480166" y="5546"/>
                </a:moveTo>
                <a:lnTo>
                  <a:pt x="425945" y="10725"/>
                </a:lnTo>
                <a:lnTo>
                  <a:pt x="372168" y="15773"/>
                </a:lnTo>
                <a:lnTo>
                  <a:pt x="318687" y="20561"/>
                </a:lnTo>
                <a:lnTo>
                  <a:pt x="265355" y="24960"/>
                </a:lnTo>
                <a:lnTo>
                  <a:pt x="228237" y="30030"/>
                </a:lnTo>
                <a:lnTo>
                  <a:pt x="156962" y="41730"/>
                </a:lnTo>
                <a:lnTo>
                  <a:pt x="110959" y="56160"/>
                </a:lnTo>
                <a:lnTo>
                  <a:pt x="78974" y="74880"/>
                </a:lnTo>
                <a:lnTo>
                  <a:pt x="71077" y="79040"/>
                </a:lnTo>
                <a:lnTo>
                  <a:pt x="56861" y="87360"/>
                </a:lnTo>
                <a:lnTo>
                  <a:pt x="38426" y="111280"/>
                </a:lnTo>
                <a:lnTo>
                  <a:pt x="23100" y="133120"/>
                </a:lnTo>
                <a:lnTo>
                  <a:pt x="10439" y="156000"/>
                </a:lnTo>
                <a:lnTo>
                  <a:pt x="0" y="183040"/>
                </a:lnTo>
                <a:lnTo>
                  <a:pt x="987" y="211120"/>
                </a:lnTo>
                <a:lnTo>
                  <a:pt x="1974" y="239200"/>
                </a:lnTo>
                <a:lnTo>
                  <a:pt x="6317" y="295361"/>
                </a:lnTo>
                <a:lnTo>
                  <a:pt x="26653" y="335227"/>
                </a:lnTo>
                <a:lnTo>
                  <a:pt x="64759" y="364694"/>
                </a:lnTo>
                <a:lnTo>
                  <a:pt x="103210" y="392904"/>
                </a:lnTo>
                <a:lnTo>
                  <a:pt x="137811" y="419814"/>
                </a:lnTo>
                <a:lnTo>
                  <a:pt x="175373" y="443084"/>
                </a:lnTo>
                <a:lnTo>
                  <a:pt x="222708" y="460375"/>
                </a:lnTo>
                <a:lnTo>
                  <a:pt x="276411" y="459379"/>
                </a:lnTo>
                <a:lnTo>
                  <a:pt x="330114" y="458885"/>
                </a:lnTo>
                <a:lnTo>
                  <a:pt x="383817" y="458468"/>
                </a:lnTo>
                <a:lnTo>
                  <a:pt x="437520" y="457704"/>
                </a:lnTo>
                <a:lnTo>
                  <a:pt x="491223" y="456170"/>
                </a:lnTo>
                <a:lnTo>
                  <a:pt x="544926" y="453441"/>
                </a:lnTo>
                <a:lnTo>
                  <a:pt x="586930" y="447093"/>
                </a:lnTo>
                <a:lnTo>
                  <a:pt x="632439" y="430236"/>
                </a:lnTo>
                <a:lnTo>
                  <a:pt x="660229" y="421548"/>
                </a:lnTo>
                <a:lnTo>
                  <a:pt x="712601" y="408756"/>
                </a:lnTo>
                <a:lnTo>
                  <a:pt x="762210" y="396135"/>
                </a:lnTo>
                <a:lnTo>
                  <a:pt x="808227" y="381306"/>
                </a:lnTo>
                <a:lnTo>
                  <a:pt x="849823" y="361893"/>
                </a:lnTo>
                <a:lnTo>
                  <a:pt x="886170" y="335517"/>
                </a:lnTo>
                <a:lnTo>
                  <a:pt x="916439" y="299804"/>
                </a:lnTo>
                <a:lnTo>
                  <a:pt x="939800" y="252374"/>
                </a:lnTo>
                <a:lnTo>
                  <a:pt x="920790" y="203699"/>
                </a:lnTo>
                <a:lnTo>
                  <a:pt x="897894" y="163020"/>
                </a:lnTo>
                <a:lnTo>
                  <a:pt x="870777" y="129231"/>
                </a:lnTo>
                <a:lnTo>
                  <a:pt x="839107" y="101227"/>
                </a:lnTo>
                <a:lnTo>
                  <a:pt x="802550" y="77902"/>
                </a:lnTo>
                <a:lnTo>
                  <a:pt x="760774" y="58153"/>
                </a:lnTo>
                <a:lnTo>
                  <a:pt x="713444" y="40874"/>
                </a:lnTo>
                <a:lnTo>
                  <a:pt x="660229" y="24960"/>
                </a:lnTo>
                <a:lnTo>
                  <a:pt x="639226" y="17550"/>
                </a:lnTo>
                <a:lnTo>
                  <a:pt x="621334" y="10400"/>
                </a:lnTo>
                <a:lnTo>
                  <a:pt x="603145" y="4290"/>
                </a:lnTo>
                <a:lnTo>
                  <a:pt x="581254" y="0"/>
                </a:lnTo>
                <a:lnTo>
                  <a:pt x="561140" y="866"/>
                </a:lnTo>
                <a:lnTo>
                  <a:pt x="521505" y="3120"/>
                </a:lnTo>
                <a:lnTo>
                  <a:pt x="475230" y="11786"/>
                </a:lnTo>
                <a:lnTo>
                  <a:pt x="473626" y="11786"/>
                </a:lnTo>
                <a:lnTo>
                  <a:pt x="480166" y="554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8539" y="6011163"/>
            <a:ext cx="16846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 </a:t>
            </a:r>
            <a:r>
              <a:rPr sz="2800" spc="-180" dirty="0">
                <a:latin typeface="Arial"/>
                <a:cs typeface="Arial"/>
              </a:rPr>
              <a:t>Y</a:t>
            </a:r>
            <a:r>
              <a:rPr sz="2800" spc="-4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4075" y="3576637"/>
            <a:ext cx="1520825" cy="523875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285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653920" y="3158745"/>
            <a:ext cx="85725" cy="418465"/>
          </a:xfrm>
          <a:custGeom>
            <a:avLst/>
            <a:gdLst/>
            <a:ahLst/>
            <a:cxnLst/>
            <a:rect l="l" t="t" r="r" b="b"/>
            <a:pathLst>
              <a:path w="85725" h="418464">
                <a:moveTo>
                  <a:pt x="0" y="331057"/>
                </a:moveTo>
                <a:lnTo>
                  <a:pt x="40566" y="417892"/>
                </a:lnTo>
                <a:lnTo>
                  <a:pt x="78477" y="346861"/>
                </a:lnTo>
                <a:lnTo>
                  <a:pt x="56749" y="346861"/>
                </a:lnTo>
                <a:lnTo>
                  <a:pt x="28185" y="346100"/>
                </a:lnTo>
                <a:lnTo>
                  <a:pt x="28565" y="331817"/>
                </a:lnTo>
                <a:lnTo>
                  <a:pt x="0" y="331057"/>
                </a:lnTo>
                <a:close/>
              </a:path>
              <a:path w="85725" h="418464">
                <a:moveTo>
                  <a:pt x="28565" y="331817"/>
                </a:moveTo>
                <a:lnTo>
                  <a:pt x="28185" y="346100"/>
                </a:lnTo>
                <a:lnTo>
                  <a:pt x="56749" y="346861"/>
                </a:lnTo>
                <a:lnTo>
                  <a:pt x="57130" y="332577"/>
                </a:lnTo>
                <a:lnTo>
                  <a:pt x="28565" y="331817"/>
                </a:lnTo>
                <a:close/>
              </a:path>
              <a:path w="85725" h="418464">
                <a:moveTo>
                  <a:pt x="57130" y="332577"/>
                </a:moveTo>
                <a:lnTo>
                  <a:pt x="56749" y="346861"/>
                </a:lnTo>
                <a:lnTo>
                  <a:pt x="78477" y="346861"/>
                </a:lnTo>
                <a:lnTo>
                  <a:pt x="85694" y="333338"/>
                </a:lnTo>
                <a:lnTo>
                  <a:pt x="57130" y="332577"/>
                </a:lnTo>
                <a:close/>
              </a:path>
              <a:path w="85725" h="418464">
                <a:moveTo>
                  <a:pt x="37396" y="0"/>
                </a:moveTo>
                <a:lnTo>
                  <a:pt x="28565" y="331817"/>
                </a:lnTo>
                <a:lnTo>
                  <a:pt x="57130" y="332577"/>
                </a:lnTo>
                <a:lnTo>
                  <a:pt x="65961" y="759"/>
                </a:lnTo>
                <a:lnTo>
                  <a:pt x="373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39224" y="4133276"/>
            <a:ext cx="85725" cy="396240"/>
          </a:xfrm>
          <a:custGeom>
            <a:avLst/>
            <a:gdLst/>
            <a:ahLst/>
            <a:cxnLst/>
            <a:rect l="l" t="t" r="r" b="b"/>
            <a:pathLst>
              <a:path w="85725" h="396239">
                <a:moveTo>
                  <a:pt x="0" y="308485"/>
                </a:moveTo>
                <a:lnTo>
                  <a:pt x="39387" y="395861"/>
                </a:lnTo>
                <a:lnTo>
                  <a:pt x="78419" y="325055"/>
                </a:lnTo>
                <a:lnTo>
                  <a:pt x="56530" y="325055"/>
                </a:lnTo>
                <a:lnTo>
                  <a:pt x="27978" y="323908"/>
                </a:lnTo>
                <a:lnTo>
                  <a:pt x="28551" y="309632"/>
                </a:lnTo>
                <a:lnTo>
                  <a:pt x="0" y="308485"/>
                </a:lnTo>
                <a:close/>
              </a:path>
              <a:path w="85725" h="396239">
                <a:moveTo>
                  <a:pt x="28551" y="309632"/>
                </a:moveTo>
                <a:lnTo>
                  <a:pt x="27978" y="323908"/>
                </a:lnTo>
                <a:lnTo>
                  <a:pt x="56530" y="325055"/>
                </a:lnTo>
                <a:lnTo>
                  <a:pt x="57103" y="310779"/>
                </a:lnTo>
                <a:lnTo>
                  <a:pt x="28551" y="309632"/>
                </a:lnTo>
                <a:close/>
              </a:path>
              <a:path w="85725" h="396239">
                <a:moveTo>
                  <a:pt x="57103" y="310779"/>
                </a:moveTo>
                <a:lnTo>
                  <a:pt x="56530" y="325055"/>
                </a:lnTo>
                <a:lnTo>
                  <a:pt x="78419" y="325055"/>
                </a:lnTo>
                <a:lnTo>
                  <a:pt x="85656" y="311925"/>
                </a:lnTo>
                <a:lnTo>
                  <a:pt x="57103" y="310779"/>
                </a:lnTo>
                <a:close/>
              </a:path>
              <a:path w="85725" h="396239">
                <a:moveTo>
                  <a:pt x="40986" y="0"/>
                </a:moveTo>
                <a:lnTo>
                  <a:pt x="28551" y="309632"/>
                </a:lnTo>
                <a:lnTo>
                  <a:pt x="57103" y="310779"/>
                </a:lnTo>
                <a:lnTo>
                  <a:pt x="69538" y="1146"/>
                </a:lnTo>
                <a:lnTo>
                  <a:pt x="409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18539" y="6011163"/>
            <a:ext cx="1997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G </a:t>
            </a:r>
            <a:r>
              <a:rPr sz="2800" spc="-295" dirty="0">
                <a:latin typeface="Arial"/>
                <a:cs typeface="Arial"/>
              </a:rPr>
              <a:t>B </a:t>
            </a:r>
            <a:r>
              <a:rPr sz="2800" spc="-180" dirty="0">
                <a:latin typeface="Arial"/>
                <a:cs typeface="Arial"/>
              </a:rPr>
              <a:t>V </a:t>
            </a:r>
            <a:r>
              <a:rPr sz="2800" spc="125" dirty="0">
                <a:latin typeface="Arial"/>
                <a:cs typeface="Arial"/>
              </a:rPr>
              <a:t>O </a:t>
            </a:r>
            <a:r>
              <a:rPr sz="2800" spc="-180" dirty="0">
                <a:latin typeface="Arial"/>
                <a:cs typeface="Arial"/>
              </a:rPr>
              <a:t>Y </a:t>
            </a:r>
            <a:r>
              <a:rPr sz="2800" spc="-80" dirty="0">
                <a:latin typeface="Arial"/>
                <a:cs typeface="Arial"/>
              </a:rPr>
              <a:t>I</a:t>
            </a:r>
            <a:r>
              <a:rPr sz="2800" spc="-320" dirty="0">
                <a:latin typeface="Arial"/>
                <a:cs typeface="Arial"/>
              </a:rPr>
              <a:t> </a:t>
            </a:r>
            <a:r>
              <a:rPr sz="2800" spc="-335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71393" y="4552188"/>
            <a:ext cx="1214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todo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queue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654141" y="3657183"/>
            <a:ext cx="85725" cy="381635"/>
          </a:xfrm>
          <a:custGeom>
            <a:avLst/>
            <a:gdLst/>
            <a:ahLst/>
            <a:cxnLst/>
            <a:rect l="l" t="t" r="r" b="b"/>
            <a:pathLst>
              <a:path w="85725" h="381635">
                <a:moveTo>
                  <a:pt x="0" y="294478"/>
                </a:moveTo>
                <a:lnTo>
                  <a:pt x="40345" y="381416"/>
                </a:lnTo>
                <a:lnTo>
                  <a:pt x="78467" y="310426"/>
                </a:lnTo>
                <a:lnTo>
                  <a:pt x="56709" y="310426"/>
                </a:lnTo>
                <a:lnTo>
                  <a:pt x="28147" y="309592"/>
                </a:lnTo>
                <a:lnTo>
                  <a:pt x="28563" y="295311"/>
                </a:lnTo>
                <a:lnTo>
                  <a:pt x="0" y="294478"/>
                </a:lnTo>
                <a:close/>
              </a:path>
              <a:path w="85725" h="381635">
                <a:moveTo>
                  <a:pt x="28563" y="295311"/>
                </a:moveTo>
                <a:lnTo>
                  <a:pt x="28147" y="309592"/>
                </a:lnTo>
                <a:lnTo>
                  <a:pt x="56709" y="310426"/>
                </a:lnTo>
                <a:lnTo>
                  <a:pt x="57125" y="296144"/>
                </a:lnTo>
                <a:lnTo>
                  <a:pt x="28563" y="295311"/>
                </a:lnTo>
                <a:close/>
              </a:path>
              <a:path w="85725" h="381635">
                <a:moveTo>
                  <a:pt x="57125" y="296144"/>
                </a:moveTo>
                <a:lnTo>
                  <a:pt x="56709" y="310426"/>
                </a:lnTo>
                <a:lnTo>
                  <a:pt x="78467" y="310426"/>
                </a:lnTo>
                <a:lnTo>
                  <a:pt x="85689" y="296978"/>
                </a:lnTo>
                <a:lnTo>
                  <a:pt x="57125" y="296144"/>
                </a:lnTo>
                <a:close/>
              </a:path>
              <a:path w="85725" h="381635">
                <a:moveTo>
                  <a:pt x="37176" y="0"/>
                </a:moveTo>
                <a:lnTo>
                  <a:pt x="28563" y="295311"/>
                </a:lnTo>
                <a:lnTo>
                  <a:pt x="57125" y="296144"/>
                </a:lnTo>
                <a:lnTo>
                  <a:pt x="65739" y="833"/>
                </a:lnTo>
                <a:lnTo>
                  <a:pt x="3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39224" y="4133276"/>
            <a:ext cx="85725" cy="396240"/>
          </a:xfrm>
          <a:custGeom>
            <a:avLst/>
            <a:gdLst/>
            <a:ahLst/>
            <a:cxnLst/>
            <a:rect l="l" t="t" r="r" b="b"/>
            <a:pathLst>
              <a:path w="85725" h="396239">
                <a:moveTo>
                  <a:pt x="0" y="308485"/>
                </a:moveTo>
                <a:lnTo>
                  <a:pt x="39387" y="395861"/>
                </a:lnTo>
                <a:lnTo>
                  <a:pt x="78419" y="325055"/>
                </a:lnTo>
                <a:lnTo>
                  <a:pt x="56530" y="325055"/>
                </a:lnTo>
                <a:lnTo>
                  <a:pt x="27978" y="323908"/>
                </a:lnTo>
                <a:lnTo>
                  <a:pt x="28551" y="309632"/>
                </a:lnTo>
                <a:lnTo>
                  <a:pt x="0" y="308485"/>
                </a:lnTo>
                <a:close/>
              </a:path>
              <a:path w="85725" h="396239">
                <a:moveTo>
                  <a:pt x="28551" y="309632"/>
                </a:moveTo>
                <a:lnTo>
                  <a:pt x="27978" y="323908"/>
                </a:lnTo>
                <a:lnTo>
                  <a:pt x="56530" y="325055"/>
                </a:lnTo>
                <a:lnTo>
                  <a:pt x="57103" y="310779"/>
                </a:lnTo>
                <a:lnTo>
                  <a:pt x="28551" y="309632"/>
                </a:lnTo>
                <a:close/>
              </a:path>
              <a:path w="85725" h="396239">
                <a:moveTo>
                  <a:pt x="57103" y="310779"/>
                </a:moveTo>
                <a:lnTo>
                  <a:pt x="56530" y="325055"/>
                </a:lnTo>
                <a:lnTo>
                  <a:pt x="78419" y="325055"/>
                </a:lnTo>
                <a:lnTo>
                  <a:pt x="85656" y="311925"/>
                </a:lnTo>
                <a:lnTo>
                  <a:pt x="57103" y="310779"/>
                </a:lnTo>
                <a:close/>
              </a:path>
              <a:path w="85725" h="396239">
                <a:moveTo>
                  <a:pt x="40986" y="0"/>
                </a:moveTo>
                <a:lnTo>
                  <a:pt x="28551" y="309632"/>
                </a:lnTo>
                <a:lnTo>
                  <a:pt x="57103" y="310779"/>
                </a:lnTo>
                <a:lnTo>
                  <a:pt x="69538" y="1146"/>
                </a:lnTo>
                <a:lnTo>
                  <a:pt x="409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24600" y="407035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1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3752" y="332231"/>
            <a:ext cx="190804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40279" y="332231"/>
            <a:ext cx="914400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23160" y="332231"/>
            <a:ext cx="569671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97000" y="473963"/>
            <a:ext cx="63493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 </a:t>
            </a:r>
            <a:r>
              <a:rPr spc="-110" dirty="0"/>
              <a:t>Tree</a:t>
            </a:r>
            <a:r>
              <a:rPr spc="2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7340" y="1553971"/>
            <a:ext cx="7125334" cy="683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505" marR="5080" indent="-344805">
              <a:lnSpc>
                <a:spcPct val="12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public static &lt;E&gt; void levelOrder(BinaryTree&lt;E&gt; </a:t>
            </a:r>
            <a:r>
              <a:rPr sz="1800" spc="-5" dirty="0">
                <a:latin typeface="Courier New"/>
                <a:cs typeface="Courier New"/>
              </a:rPr>
              <a:t>t) </a:t>
            </a:r>
            <a:r>
              <a:rPr sz="1800" dirty="0">
                <a:latin typeface="Courier New"/>
                <a:cs typeface="Courier New"/>
              </a:rPr>
              <a:t>{  </a:t>
            </a:r>
            <a:r>
              <a:rPr sz="1800" spc="-5" dirty="0">
                <a:latin typeface="Courier New"/>
                <a:cs typeface="Courier New"/>
              </a:rPr>
              <a:t>if </a:t>
            </a:r>
            <a:r>
              <a:rPr sz="1800" spc="-10" dirty="0">
                <a:latin typeface="Courier New"/>
                <a:cs typeface="Courier New"/>
              </a:rPr>
              <a:t>(t.isEmpty())</a:t>
            </a:r>
            <a:r>
              <a:rPr sz="1800" spc="-3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return;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144" y="2544571"/>
            <a:ext cx="384810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sz="1800" spc="-5" dirty="0">
                <a:latin typeface="Courier New"/>
                <a:cs typeface="Courier New"/>
              </a:rPr>
              <a:t>// </a:t>
            </a:r>
            <a:r>
              <a:rPr sz="1800" spc="-10" dirty="0">
                <a:latin typeface="Courier New"/>
                <a:cs typeface="Courier New"/>
              </a:rPr>
              <a:t>The queue holds nodes for  Queue&lt;BinaryTree&lt;E&gt;&gt; </a:t>
            </a:r>
            <a:r>
              <a:rPr sz="1800" dirty="0">
                <a:latin typeface="Courier New"/>
                <a:cs typeface="Courier New"/>
              </a:rPr>
              <a:t>q =</a:t>
            </a:r>
            <a:r>
              <a:rPr sz="1800" spc="-114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new  q.enqueue(t); </a:t>
            </a:r>
            <a:r>
              <a:rPr sz="1800" spc="-5" dirty="0">
                <a:latin typeface="Courier New"/>
                <a:cs typeface="Courier New"/>
              </a:rPr>
              <a:t>// </a:t>
            </a:r>
            <a:r>
              <a:rPr sz="1800" spc="-10" dirty="0">
                <a:latin typeface="Courier New"/>
                <a:cs typeface="Courier New"/>
              </a:rPr>
              <a:t>put root</a:t>
            </a:r>
            <a:r>
              <a:rPr sz="1800" spc="-9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of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10709" y="2544571"/>
            <a:ext cx="371221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 indent="-1270">
              <a:lnSpc>
                <a:spcPct val="12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in-order processing  QueueLis</a:t>
            </a:r>
            <a:r>
              <a:rPr sz="1800" spc="-5" dirty="0">
                <a:latin typeface="Courier New"/>
                <a:cs typeface="Courier New"/>
              </a:rPr>
              <a:t>t</a:t>
            </a:r>
            <a:r>
              <a:rPr sz="1800" spc="-10" dirty="0">
                <a:latin typeface="Courier New"/>
                <a:cs typeface="Courier New"/>
              </a:rPr>
              <a:t>&lt;BinaryTre</a:t>
            </a:r>
            <a:r>
              <a:rPr sz="1800" spc="-5" dirty="0">
                <a:latin typeface="Courier New"/>
                <a:cs typeface="Courier New"/>
              </a:rPr>
              <a:t>e</a:t>
            </a:r>
            <a:r>
              <a:rPr sz="1800" spc="-10" dirty="0">
                <a:latin typeface="Courier New"/>
                <a:cs typeface="Courier New"/>
              </a:rPr>
              <a:t>&lt;E&gt;&gt;();  tree </a:t>
            </a:r>
            <a:r>
              <a:rPr sz="1800" spc="-5" dirty="0">
                <a:latin typeface="Courier New"/>
                <a:cs typeface="Courier New"/>
              </a:rPr>
              <a:t>in</a:t>
            </a:r>
            <a:r>
              <a:rPr sz="1800" spc="-3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queue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3864355"/>
            <a:ext cx="8088630" cy="23241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7505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Courier New"/>
                <a:cs typeface="Courier New"/>
              </a:rPr>
              <a:t>while(!q.isEmpty())</a:t>
            </a:r>
            <a:r>
              <a:rPr sz="1800" spc="-20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702945" marR="2871470">
              <a:lnSpc>
                <a:spcPts val="2620"/>
              </a:lnSpc>
              <a:spcBef>
                <a:spcPts val="135"/>
              </a:spcBef>
            </a:pPr>
            <a:r>
              <a:rPr sz="1800" spc="-10" dirty="0">
                <a:latin typeface="Courier New"/>
                <a:cs typeface="Courier New"/>
              </a:rPr>
              <a:t>BinaryTree&lt;E&gt; next </a:t>
            </a:r>
            <a:r>
              <a:rPr sz="1800" dirty="0">
                <a:latin typeface="Courier New"/>
                <a:cs typeface="Courier New"/>
              </a:rPr>
              <a:t>= </a:t>
            </a:r>
            <a:r>
              <a:rPr sz="1800" spc="-10" dirty="0">
                <a:latin typeface="Courier New"/>
                <a:cs typeface="Courier New"/>
              </a:rPr>
              <a:t>q.dequeue();  process(next);</a:t>
            </a:r>
            <a:endParaRPr sz="1800">
              <a:latin typeface="Courier New"/>
              <a:cs typeface="Courier New"/>
            </a:endParaRPr>
          </a:p>
          <a:p>
            <a:pPr marL="702945">
              <a:lnSpc>
                <a:spcPct val="100000"/>
              </a:lnSpc>
              <a:spcBef>
                <a:spcPts val="170"/>
              </a:spcBef>
              <a:tabLst>
                <a:tab pos="4389120" algn="l"/>
              </a:tabLst>
            </a:pPr>
            <a:r>
              <a:rPr sz="1800" spc="-10" dirty="0">
                <a:latin typeface="Courier New"/>
                <a:cs typeface="Courier New"/>
              </a:rPr>
              <a:t>if(!next.left().isEmpty()	</a:t>
            </a:r>
            <a:r>
              <a:rPr sz="1800" dirty="0">
                <a:latin typeface="Courier New"/>
                <a:cs typeface="Courier New"/>
              </a:rPr>
              <a:t>) </a:t>
            </a:r>
            <a:r>
              <a:rPr sz="1800" spc="-10" dirty="0">
                <a:latin typeface="Courier New"/>
                <a:cs typeface="Courier New"/>
              </a:rPr>
              <a:t>q.enqueue( next.left()</a:t>
            </a:r>
            <a:r>
              <a:rPr sz="1800" spc="-10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);</a:t>
            </a:r>
            <a:endParaRPr sz="1800">
              <a:latin typeface="Courier New"/>
              <a:cs typeface="Courier New"/>
            </a:endParaRPr>
          </a:p>
          <a:p>
            <a:pPr marL="702945">
              <a:lnSpc>
                <a:spcPct val="100000"/>
              </a:lnSpc>
              <a:spcBef>
                <a:spcPts val="430"/>
              </a:spcBef>
            </a:pPr>
            <a:r>
              <a:rPr sz="1800" spc="-10" dirty="0">
                <a:latin typeface="Courier New"/>
                <a:cs typeface="Courier New"/>
              </a:rPr>
              <a:t>if(!next.right().isEmpty() </a:t>
            </a:r>
            <a:r>
              <a:rPr sz="1800" dirty="0">
                <a:latin typeface="Courier New"/>
                <a:cs typeface="Courier New"/>
              </a:rPr>
              <a:t>)</a:t>
            </a:r>
            <a:r>
              <a:rPr sz="1800" spc="-6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q.enqueue(next.right());</a:t>
            </a:r>
            <a:endParaRPr sz="1800">
              <a:latin typeface="Courier New"/>
              <a:cs typeface="Courier New"/>
            </a:endParaRPr>
          </a:p>
          <a:p>
            <a:pPr marL="35750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4919" y="332231"/>
            <a:ext cx="1505712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39111" y="332231"/>
            <a:ext cx="911351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8944" y="332231"/>
            <a:ext cx="2340863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28288" y="332231"/>
            <a:ext cx="4087367" cy="12374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99406" y="473963"/>
            <a:ext cx="59455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Pre-Order </a:t>
            </a:r>
            <a:r>
              <a:rPr spc="-110" dirty="0"/>
              <a:t>Tree</a:t>
            </a:r>
            <a:r>
              <a:rPr spc="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7340" y="1553971"/>
            <a:ext cx="8152130" cy="200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505" marR="1304925" indent="-344805">
              <a:lnSpc>
                <a:spcPct val="12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public static &lt;E&gt; void preOrder(BinaryTree&lt;E&gt; </a:t>
            </a:r>
            <a:r>
              <a:rPr sz="1800" spc="-5" dirty="0">
                <a:latin typeface="Courier New"/>
                <a:cs typeface="Courier New"/>
              </a:rPr>
              <a:t>t) </a:t>
            </a:r>
            <a:r>
              <a:rPr sz="1800" dirty="0">
                <a:latin typeface="Courier New"/>
                <a:cs typeface="Courier New"/>
              </a:rPr>
              <a:t>{  </a:t>
            </a:r>
            <a:r>
              <a:rPr sz="1800" spc="-5" dirty="0">
                <a:latin typeface="Courier New"/>
                <a:cs typeface="Courier New"/>
              </a:rPr>
              <a:t>if </a:t>
            </a:r>
            <a:r>
              <a:rPr sz="1800" spc="-10" dirty="0">
                <a:latin typeface="Courier New"/>
                <a:cs typeface="Courier New"/>
              </a:rPr>
              <a:t>(t.isEmpty())</a:t>
            </a:r>
            <a:r>
              <a:rPr sz="1800" spc="-35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return;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Courier New"/>
              <a:cs typeface="Courier New"/>
            </a:endParaRPr>
          </a:p>
          <a:p>
            <a:pPr marL="357505" marR="5080">
              <a:lnSpc>
                <a:spcPct val="120000"/>
              </a:lnSpc>
            </a:pPr>
            <a:r>
              <a:rPr sz="1800" spc="-5" dirty="0">
                <a:latin typeface="Courier New"/>
                <a:cs typeface="Courier New"/>
              </a:rPr>
              <a:t>// </a:t>
            </a:r>
            <a:r>
              <a:rPr sz="1800" spc="-10" dirty="0">
                <a:latin typeface="Courier New"/>
                <a:cs typeface="Courier New"/>
              </a:rPr>
              <a:t>The stack holds nodes for in-order processing  Stack&lt;BinaryTree&lt;E&gt;&gt; </a:t>
            </a:r>
            <a:r>
              <a:rPr sz="1800" spc="-5" dirty="0">
                <a:latin typeface="Courier New"/>
                <a:cs typeface="Courier New"/>
              </a:rPr>
              <a:t>st </a:t>
            </a:r>
            <a:r>
              <a:rPr sz="1800" dirty="0">
                <a:latin typeface="Courier New"/>
                <a:cs typeface="Courier New"/>
              </a:rPr>
              <a:t>= </a:t>
            </a:r>
            <a:r>
              <a:rPr sz="1800" spc="-10" dirty="0">
                <a:latin typeface="Courier New"/>
                <a:cs typeface="Courier New"/>
              </a:rPr>
              <a:t>new StackList&lt;BinaryTree&lt;E&gt;&gt;();  st.push(t); </a:t>
            </a:r>
            <a:r>
              <a:rPr sz="1800" spc="-5" dirty="0">
                <a:latin typeface="Courier New"/>
                <a:cs typeface="Courier New"/>
              </a:rPr>
              <a:t>// </a:t>
            </a:r>
            <a:r>
              <a:rPr sz="1800" spc="-10" dirty="0">
                <a:latin typeface="Courier New"/>
                <a:cs typeface="Courier New"/>
              </a:rPr>
              <a:t>put root </a:t>
            </a:r>
            <a:r>
              <a:rPr sz="1800" spc="-5" dirty="0">
                <a:latin typeface="Courier New"/>
                <a:cs typeface="Courier New"/>
              </a:rPr>
              <a:t>of </a:t>
            </a:r>
            <a:r>
              <a:rPr sz="1800" spc="-10" dirty="0">
                <a:latin typeface="Courier New"/>
                <a:cs typeface="Courier New"/>
              </a:rPr>
              <a:t>tree </a:t>
            </a:r>
            <a:r>
              <a:rPr sz="1800" spc="-5" dirty="0">
                <a:latin typeface="Courier New"/>
                <a:cs typeface="Courier New"/>
              </a:rPr>
              <a:t>in</a:t>
            </a:r>
            <a:r>
              <a:rPr sz="1800" spc="-7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stack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5245" y="4248404"/>
            <a:ext cx="1254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urier New"/>
                <a:cs typeface="Courier New"/>
              </a:rPr>
              <a:t>st.po</a:t>
            </a:r>
            <a:r>
              <a:rPr sz="1800" spc="-5" dirty="0">
                <a:latin typeface="Courier New"/>
                <a:cs typeface="Courier New"/>
              </a:rPr>
              <a:t>p</a:t>
            </a:r>
            <a:r>
              <a:rPr sz="1800" spc="-10" dirty="0">
                <a:latin typeface="Courier New"/>
                <a:cs typeface="Courier New"/>
              </a:rPr>
              <a:t>();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2144" y="3864355"/>
            <a:ext cx="3103245" cy="10160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8140" marR="5080" indent="-346075">
              <a:lnSpc>
                <a:spcPct val="120600"/>
              </a:lnSpc>
              <a:spcBef>
                <a:spcPts val="85"/>
              </a:spcBef>
            </a:pPr>
            <a:r>
              <a:rPr sz="1800" spc="-10" dirty="0">
                <a:latin typeface="Courier New"/>
                <a:cs typeface="Courier New"/>
              </a:rPr>
              <a:t>while(!st.isEmpty()) </a:t>
            </a:r>
            <a:r>
              <a:rPr sz="1800" dirty="0">
                <a:latin typeface="Courier New"/>
                <a:cs typeface="Courier New"/>
              </a:rPr>
              <a:t>{  </a:t>
            </a:r>
            <a:r>
              <a:rPr sz="1800" spc="-10" dirty="0">
                <a:latin typeface="Courier New"/>
                <a:cs typeface="Courier New"/>
              </a:rPr>
              <a:t>BinaryTree&lt;E&gt; next </a:t>
            </a:r>
            <a:r>
              <a:rPr sz="1800" dirty="0">
                <a:latin typeface="Courier New"/>
                <a:cs typeface="Courier New"/>
              </a:rPr>
              <a:t>=  </a:t>
            </a:r>
            <a:r>
              <a:rPr sz="1800" spc="-10" dirty="0">
                <a:latin typeface="Courier New"/>
                <a:cs typeface="Courier New"/>
              </a:rPr>
              <a:t>process(next);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340" y="4842764"/>
            <a:ext cx="7815580" cy="134556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702945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Courier New"/>
                <a:cs typeface="Courier New"/>
              </a:rPr>
              <a:t>if(!next.right().isEmpty() </a:t>
            </a:r>
            <a:r>
              <a:rPr sz="1800" dirty="0">
                <a:latin typeface="Courier New"/>
                <a:cs typeface="Courier New"/>
              </a:rPr>
              <a:t>)</a:t>
            </a:r>
            <a:r>
              <a:rPr sz="1800" spc="-6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st.push(next.right());</a:t>
            </a:r>
            <a:endParaRPr sz="1800">
              <a:latin typeface="Courier New"/>
              <a:cs typeface="Courier New"/>
            </a:endParaRPr>
          </a:p>
          <a:p>
            <a:pPr marL="702945">
              <a:lnSpc>
                <a:spcPct val="100000"/>
              </a:lnSpc>
              <a:spcBef>
                <a:spcPts val="430"/>
              </a:spcBef>
              <a:tabLst>
                <a:tab pos="4389120" algn="l"/>
              </a:tabLst>
            </a:pPr>
            <a:r>
              <a:rPr sz="1800" spc="-10" dirty="0">
                <a:latin typeface="Courier New"/>
                <a:cs typeface="Courier New"/>
              </a:rPr>
              <a:t>if(!next.left().isEmpty()	</a:t>
            </a:r>
            <a:r>
              <a:rPr sz="1800" dirty="0">
                <a:latin typeface="Courier New"/>
                <a:cs typeface="Courier New"/>
              </a:rPr>
              <a:t>) </a:t>
            </a:r>
            <a:r>
              <a:rPr sz="1800" spc="-10" dirty="0">
                <a:latin typeface="Courier New"/>
                <a:cs typeface="Courier New"/>
              </a:rPr>
              <a:t>st.push( next.left()</a:t>
            </a:r>
            <a:r>
              <a:rPr sz="1800" spc="-100" dirty="0">
                <a:latin typeface="Courier New"/>
                <a:cs typeface="Courier New"/>
              </a:rPr>
              <a:t> </a:t>
            </a:r>
            <a:r>
              <a:rPr sz="1800" spc="-10" dirty="0">
                <a:latin typeface="Courier New"/>
                <a:cs typeface="Courier New"/>
              </a:rPr>
              <a:t>);</a:t>
            </a:r>
            <a:endParaRPr sz="1800">
              <a:latin typeface="Courier New"/>
              <a:cs typeface="Courier New"/>
            </a:endParaRPr>
          </a:p>
          <a:p>
            <a:pPr marL="35750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315212"/>
            <a:ext cx="8033384" cy="51911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55600" marR="106680" indent="-342900">
              <a:lnSpc>
                <a:spcPct val="99100"/>
              </a:lnSpc>
              <a:spcBef>
                <a:spcPts val="135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Arial"/>
                <a:cs typeface="Arial"/>
              </a:rPr>
              <a:t>In </a:t>
            </a:r>
            <a:r>
              <a:rPr sz="3200" spc="-114" dirty="0">
                <a:latin typeface="Arial"/>
                <a:cs typeface="Arial"/>
              </a:rPr>
              <a:t>linear </a:t>
            </a:r>
            <a:r>
              <a:rPr sz="3200" spc="-90" dirty="0">
                <a:latin typeface="Arial"/>
                <a:cs typeface="Arial"/>
              </a:rPr>
              <a:t>structures, </a:t>
            </a:r>
            <a:r>
              <a:rPr sz="3200" spc="-65" dirty="0">
                <a:latin typeface="Arial"/>
                <a:cs typeface="Arial"/>
              </a:rPr>
              <a:t>there </a:t>
            </a:r>
            <a:r>
              <a:rPr sz="3200" spc="-160" dirty="0">
                <a:latin typeface="Arial"/>
                <a:cs typeface="Arial"/>
              </a:rPr>
              <a:t>are </a:t>
            </a:r>
            <a:r>
              <a:rPr sz="3200" spc="-105" dirty="0">
                <a:latin typeface="Arial"/>
                <a:cs typeface="Arial"/>
              </a:rPr>
              <a:t>only </a:t>
            </a:r>
            <a:r>
              <a:rPr sz="3200" spc="-415" dirty="0">
                <a:latin typeface="Arial"/>
                <a:cs typeface="Arial"/>
              </a:rPr>
              <a:t>a </a:t>
            </a:r>
            <a:r>
              <a:rPr sz="3200" spc="-120" dirty="0">
                <a:latin typeface="Arial"/>
                <a:cs typeface="Arial"/>
              </a:rPr>
              <a:t>few </a:t>
            </a:r>
            <a:r>
              <a:rPr sz="3200" spc="-240" dirty="0">
                <a:latin typeface="Arial"/>
                <a:cs typeface="Arial"/>
              </a:rPr>
              <a:t>basic  </a:t>
            </a:r>
            <a:r>
              <a:rPr sz="3200" spc="-254" dirty="0">
                <a:latin typeface="Arial"/>
                <a:cs typeface="Arial"/>
              </a:rPr>
              <a:t>ways </a:t>
            </a:r>
            <a:r>
              <a:rPr sz="3200" spc="75" dirty="0">
                <a:latin typeface="Arial"/>
                <a:cs typeface="Arial"/>
              </a:rPr>
              <a:t>to </a:t>
            </a:r>
            <a:r>
              <a:rPr sz="3200" spc="-114" dirty="0">
                <a:latin typeface="Arial"/>
                <a:cs typeface="Arial"/>
              </a:rPr>
              <a:t>traverse </a:t>
            </a:r>
            <a:r>
              <a:rPr sz="3200" spc="-70" dirty="0">
                <a:latin typeface="Arial"/>
                <a:cs typeface="Arial"/>
              </a:rPr>
              <a:t>(visit) </a:t>
            </a:r>
            <a:r>
              <a:rPr sz="3200" spc="-85" dirty="0">
                <a:latin typeface="Arial"/>
                <a:cs typeface="Arial"/>
              </a:rPr>
              <a:t>the </a:t>
            </a:r>
            <a:r>
              <a:rPr sz="3200" spc="-170" dirty="0">
                <a:latin typeface="Arial"/>
                <a:cs typeface="Arial"/>
              </a:rPr>
              <a:t>elements </a:t>
            </a:r>
            <a:r>
              <a:rPr sz="3200" spc="-55" dirty="0">
                <a:latin typeface="Arial"/>
                <a:cs typeface="Arial"/>
              </a:rPr>
              <a:t>of </a:t>
            </a:r>
            <a:r>
              <a:rPr sz="3200" spc="-85" dirty="0">
                <a:latin typeface="Arial"/>
                <a:cs typeface="Arial"/>
              </a:rPr>
              <a:t>the  </a:t>
            </a:r>
            <a:r>
              <a:rPr sz="3200" spc="-204" dirty="0">
                <a:latin typeface="Arial"/>
                <a:cs typeface="Arial"/>
              </a:rPr>
              <a:t>data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structure</a:t>
            </a:r>
            <a:endParaRPr sz="3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760"/>
              </a:spcBef>
              <a:buClr>
                <a:srgbClr val="333399"/>
              </a:buClr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2800" spc="-90" dirty="0">
                <a:latin typeface="Arial"/>
                <a:cs typeface="Arial"/>
              </a:rPr>
              <a:t>Start </a:t>
            </a:r>
            <a:r>
              <a:rPr sz="2800" spc="-105" dirty="0">
                <a:latin typeface="Arial"/>
                <a:cs typeface="Arial"/>
              </a:rPr>
              <a:t>at </a:t>
            </a:r>
            <a:r>
              <a:rPr sz="2800" spc="-130" dirty="0">
                <a:latin typeface="Arial"/>
                <a:cs typeface="Arial"/>
              </a:rPr>
              <a:t>one </a:t>
            </a:r>
            <a:r>
              <a:rPr sz="2800" spc="-170" dirty="0">
                <a:latin typeface="Arial"/>
                <a:cs typeface="Arial"/>
              </a:rPr>
              <a:t>end </a:t>
            </a:r>
            <a:r>
              <a:rPr sz="2800" spc="-215" dirty="0">
                <a:latin typeface="Arial"/>
                <a:cs typeface="Arial"/>
              </a:rPr>
              <a:t>and </a:t>
            </a:r>
            <a:r>
              <a:rPr sz="2800" spc="-80" dirty="0">
                <a:latin typeface="Arial"/>
                <a:cs typeface="Arial"/>
              </a:rPr>
              <a:t>visit </a:t>
            </a:r>
            <a:r>
              <a:rPr sz="2800" spc="-229" dirty="0">
                <a:latin typeface="Arial"/>
                <a:cs typeface="Arial"/>
              </a:rPr>
              <a:t>each</a:t>
            </a:r>
            <a:r>
              <a:rPr sz="2800" spc="18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element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620"/>
              </a:spcBef>
              <a:buClr>
                <a:srgbClr val="333399"/>
              </a:buClr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2800" spc="-90" dirty="0">
                <a:latin typeface="Arial"/>
                <a:cs typeface="Arial"/>
              </a:rPr>
              <a:t>Start </a:t>
            </a:r>
            <a:r>
              <a:rPr sz="2800" spc="-105" dirty="0">
                <a:latin typeface="Arial"/>
                <a:cs typeface="Arial"/>
              </a:rPr>
              <a:t>at </a:t>
            </a:r>
            <a:r>
              <a:rPr sz="2800" spc="-75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other </a:t>
            </a:r>
            <a:r>
              <a:rPr sz="2800" spc="-170" dirty="0">
                <a:latin typeface="Arial"/>
                <a:cs typeface="Arial"/>
              </a:rPr>
              <a:t>end </a:t>
            </a:r>
            <a:r>
              <a:rPr sz="2800" spc="-215" dirty="0">
                <a:latin typeface="Arial"/>
                <a:cs typeface="Arial"/>
              </a:rPr>
              <a:t>and </a:t>
            </a:r>
            <a:r>
              <a:rPr sz="2800" spc="-80" dirty="0">
                <a:latin typeface="Arial"/>
                <a:cs typeface="Arial"/>
              </a:rPr>
              <a:t>visit </a:t>
            </a:r>
            <a:r>
              <a:rPr sz="2800" spc="-229" dirty="0">
                <a:latin typeface="Arial"/>
                <a:cs typeface="Arial"/>
              </a:rPr>
              <a:t>each</a:t>
            </a:r>
            <a:r>
              <a:rPr sz="2800" spc="13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element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How </a:t>
            </a:r>
            <a:r>
              <a:rPr sz="3200" spc="-80" dirty="0">
                <a:latin typeface="Arial"/>
                <a:cs typeface="Arial"/>
              </a:rPr>
              <a:t>do </a:t>
            </a:r>
            <a:r>
              <a:rPr sz="3200" spc="-135" dirty="0">
                <a:latin typeface="Arial"/>
                <a:cs typeface="Arial"/>
              </a:rPr>
              <a:t>we </a:t>
            </a:r>
            <a:r>
              <a:rPr sz="3200" spc="-114" dirty="0">
                <a:latin typeface="Arial"/>
                <a:cs typeface="Arial"/>
              </a:rPr>
              <a:t>traverse </a:t>
            </a:r>
            <a:r>
              <a:rPr sz="3200" spc="-135" dirty="0">
                <a:latin typeface="Arial"/>
                <a:cs typeface="Arial"/>
              </a:rPr>
              <a:t>binary</a:t>
            </a:r>
            <a:r>
              <a:rPr sz="3200" spc="310" dirty="0">
                <a:latin typeface="Arial"/>
                <a:cs typeface="Arial"/>
              </a:rPr>
              <a:t> </a:t>
            </a:r>
            <a:r>
              <a:rPr sz="3200" spc="-204" dirty="0">
                <a:latin typeface="Arial"/>
                <a:cs typeface="Arial"/>
              </a:rPr>
              <a:t>trees?</a:t>
            </a:r>
            <a:endParaRPr sz="3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760"/>
              </a:spcBef>
              <a:buClr>
                <a:srgbClr val="333399"/>
              </a:buClr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2800" spc="35" dirty="0">
                <a:latin typeface="Arial"/>
                <a:cs typeface="Arial"/>
              </a:rPr>
              <a:t>(At </a:t>
            </a:r>
            <a:r>
              <a:rPr sz="2800" spc="-135" dirty="0">
                <a:latin typeface="Arial"/>
                <a:cs typeface="Arial"/>
              </a:rPr>
              <a:t>least) </a:t>
            </a:r>
            <a:r>
              <a:rPr sz="2800" spc="-20" dirty="0">
                <a:latin typeface="Arial"/>
                <a:cs typeface="Arial"/>
              </a:rPr>
              <a:t>four </a:t>
            </a:r>
            <a:r>
              <a:rPr sz="2800" spc="-165" dirty="0">
                <a:latin typeface="Arial"/>
                <a:cs typeface="Arial"/>
              </a:rPr>
              <a:t>reasonable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spc="-210" dirty="0">
                <a:latin typeface="Arial"/>
                <a:cs typeface="Arial"/>
              </a:rPr>
              <a:t>mechanisms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820"/>
              </a:lnSpc>
              <a:spcBef>
                <a:spcPts val="869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30" dirty="0">
                <a:latin typeface="Arial"/>
                <a:cs typeface="Arial"/>
              </a:rPr>
              <a:t>We </a:t>
            </a:r>
            <a:r>
              <a:rPr sz="3200" spc="-215" dirty="0">
                <a:latin typeface="Arial"/>
                <a:cs typeface="Arial"/>
              </a:rPr>
              <a:t>imagine </a:t>
            </a:r>
            <a:r>
              <a:rPr sz="3200" spc="-65" dirty="0">
                <a:latin typeface="Arial"/>
                <a:cs typeface="Arial"/>
              </a:rPr>
              <a:t>that </a:t>
            </a:r>
            <a:r>
              <a:rPr sz="3200" spc="-135" dirty="0">
                <a:latin typeface="Arial"/>
                <a:cs typeface="Arial"/>
              </a:rPr>
              <a:t>we </a:t>
            </a:r>
            <a:r>
              <a:rPr sz="3200" spc="-110" dirty="0">
                <a:latin typeface="Arial"/>
                <a:cs typeface="Arial"/>
              </a:rPr>
              <a:t>want </a:t>
            </a:r>
            <a:r>
              <a:rPr sz="3200" spc="75" dirty="0">
                <a:latin typeface="Arial"/>
                <a:cs typeface="Arial"/>
              </a:rPr>
              <a:t>to </a:t>
            </a:r>
            <a:r>
              <a:rPr sz="3200" spc="-80" dirty="0">
                <a:latin typeface="Arial"/>
                <a:cs typeface="Arial"/>
              </a:rPr>
              <a:t>do </a:t>
            </a:r>
            <a:r>
              <a:rPr sz="3200" spc="-210" dirty="0">
                <a:latin typeface="Arial"/>
                <a:cs typeface="Arial"/>
              </a:rPr>
              <a:t>some </a:t>
            </a:r>
            <a:r>
              <a:rPr sz="3200" spc="20" dirty="0">
                <a:latin typeface="Arial"/>
                <a:cs typeface="Arial"/>
              </a:rPr>
              <a:t>work </a:t>
            </a:r>
            <a:r>
              <a:rPr sz="3200" spc="-125" dirty="0">
                <a:latin typeface="Arial"/>
                <a:cs typeface="Arial"/>
              </a:rPr>
              <a:t>at  </a:t>
            </a:r>
            <a:r>
              <a:rPr sz="3200" spc="-265" dirty="0">
                <a:latin typeface="Arial"/>
                <a:cs typeface="Arial"/>
              </a:rPr>
              <a:t>each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node</a:t>
            </a:r>
            <a:endParaRPr sz="32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35"/>
              </a:spcBef>
              <a:buClr>
                <a:srgbClr val="333399"/>
              </a:buClr>
              <a:buFont typeface="Times New Roman"/>
              <a:buChar char="•"/>
              <a:tabLst>
                <a:tab pos="755015" algn="l"/>
                <a:tab pos="755650" algn="l"/>
              </a:tabLst>
            </a:pPr>
            <a:r>
              <a:rPr sz="2800" spc="25" dirty="0">
                <a:latin typeface="Arial"/>
                <a:cs typeface="Arial"/>
              </a:rPr>
              <a:t>We </a:t>
            </a:r>
            <a:r>
              <a:rPr sz="2800" spc="-140" dirty="0">
                <a:latin typeface="Arial"/>
                <a:cs typeface="Arial"/>
              </a:rPr>
              <a:t>call </a:t>
            </a:r>
            <a:r>
              <a:rPr sz="2800" spc="-55" dirty="0">
                <a:latin typeface="Arial"/>
                <a:cs typeface="Arial"/>
              </a:rPr>
              <a:t>that </a:t>
            </a:r>
            <a:r>
              <a:rPr sz="2800" spc="20" dirty="0">
                <a:latin typeface="Arial"/>
                <a:cs typeface="Arial"/>
              </a:rPr>
              <a:t>work </a:t>
            </a:r>
            <a:r>
              <a:rPr sz="2800" i="1" spc="-280" dirty="0">
                <a:latin typeface="Arial"/>
                <a:cs typeface="Arial"/>
              </a:rPr>
              <a:t>processing </a:t>
            </a:r>
            <a:r>
              <a:rPr sz="2800" spc="-75" dirty="0">
                <a:latin typeface="Arial"/>
                <a:cs typeface="Arial"/>
              </a:rPr>
              <a:t>the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node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8927" y="332231"/>
            <a:ext cx="652576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2112" y="473963"/>
            <a:ext cx="58204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30" dirty="0"/>
              <a:t>Summary </a:t>
            </a:r>
            <a:r>
              <a:rPr spc="-185" dirty="0"/>
              <a:t>&amp;</a:t>
            </a:r>
            <a:r>
              <a:rPr spc="-600" dirty="0"/>
              <a:t> </a:t>
            </a:r>
            <a:r>
              <a:rPr spc="-175" dirty="0"/>
              <a:t>Observations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620012"/>
            <a:ext cx="8423275" cy="416331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88010">
              <a:lnSpc>
                <a:spcPts val="3790"/>
              </a:lnSpc>
              <a:spcBef>
                <a:spcPts val="265"/>
              </a:spcBef>
            </a:pPr>
            <a:r>
              <a:rPr sz="3200" spc="-80" dirty="0">
                <a:latin typeface="Arial"/>
                <a:cs typeface="Arial"/>
              </a:rPr>
              <a:t>We've </a:t>
            </a:r>
            <a:r>
              <a:rPr sz="3200" spc="-260" dirty="0">
                <a:latin typeface="Arial"/>
                <a:cs typeface="Arial"/>
              </a:rPr>
              <a:t>seen </a:t>
            </a:r>
            <a:r>
              <a:rPr sz="3200" spc="-180" dirty="0">
                <a:latin typeface="Arial"/>
                <a:cs typeface="Arial"/>
              </a:rPr>
              <a:t>4 </a:t>
            </a:r>
            <a:r>
              <a:rPr sz="3200" spc="-190" dirty="0">
                <a:latin typeface="Arial"/>
                <a:cs typeface="Arial"/>
              </a:rPr>
              <a:t>reasonable </a:t>
            </a:r>
            <a:r>
              <a:rPr sz="3200" spc="-125" dirty="0">
                <a:latin typeface="Arial"/>
                <a:cs typeface="Arial"/>
              </a:rPr>
              <a:t>traversal </a:t>
            </a:r>
            <a:r>
              <a:rPr sz="3200" spc="-145" dirty="0">
                <a:latin typeface="Arial"/>
                <a:cs typeface="Arial"/>
              </a:rPr>
              <a:t>methods </a:t>
            </a:r>
            <a:r>
              <a:rPr sz="3200" spc="30" dirty="0">
                <a:latin typeface="Arial"/>
                <a:cs typeface="Arial"/>
              </a:rPr>
              <a:t>for  </a:t>
            </a:r>
            <a:r>
              <a:rPr sz="3200" spc="-100" dirty="0">
                <a:latin typeface="Arial"/>
                <a:cs typeface="Arial"/>
              </a:rPr>
              <a:t>trees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3200" spc="-165" dirty="0">
                <a:latin typeface="Arial"/>
                <a:cs typeface="Arial"/>
              </a:rPr>
              <a:t>They </a:t>
            </a:r>
            <a:r>
              <a:rPr sz="3200" spc="-270" dirty="0">
                <a:latin typeface="Arial"/>
                <a:cs typeface="Arial"/>
              </a:rPr>
              <a:t>can </a:t>
            </a:r>
            <a:r>
              <a:rPr sz="3200" spc="-215" dirty="0">
                <a:latin typeface="Arial"/>
                <a:cs typeface="Arial"/>
              </a:rPr>
              <a:t>be </a:t>
            </a:r>
            <a:r>
              <a:rPr sz="3200" spc="-105" dirty="0">
                <a:latin typeface="Arial"/>
                <a:cs typeface="Arial"/>
              </a:rPr>
              <a:t>efficiently </a:t>
            </a:r>
            <a:r>
              <a:rPr sz="3200" spc="-140" dirty="0">
                <a:latin typeface="Arial"/>
                <a:cs typeface="Arial"/>
              </a:rPr>
              <a:t>implemented</a:t>
            </a:r>
            <a:r>
              <a:rPr sz="3200" spc="-555" dirty="0">
                <a:latin typeface="Arial"/>
                <a:cs typeface="Arial"/>
              </a:rPr>
              <a:t> </a:t>
            </a:r>
            <a:r>
              <a:rPr sz="3200" spc="-235" dirty="0">
                <a:latin typeface="Arial"/>
                <a:cs typeface="Arial"/>
              </a:rPr>
              <a:t>using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210" dirty="0">
                <a:latin typeface="Arial"/>
                <a:cs typeface="Arial"/>
              </a:rPr>
              <a:t>queue </a:t>
            </a:r>
            <a:r>
              <a:rPr sz="3200" spc="75" dirty="0">
                <a:latin typeface="Arial"/>
                <a:cs typeface="Arial"/>
              </a:rPr>
              <a:t>to </a:t>
            </a:r>
            <a:r>
              <a:rPr sz="3200" spc="-204" dirty="0">
                <a:latin typeface="Arial"/>
                <a:cs typeface="Arial"/>
              </a:rPr>
              <a:t>guide </a:t>
            </a:r>
            <a:r>
              <a:rPr sz="3200" spc="-415" dirty="0">
                <a:latin typeface="Arial"/>
                <a:cs typeface="Arial"/>
              </a:rPr>
              <a:t>a </a:t>
            </a:r>
            <a:r>
              <a:rPr sz="3200" spc="-70" dirty="0">
                <a:latin typeface="Arial"/>
                <a:cs typeface="Arial"/>
              </a:rPr>
              <a:t>level-order </a:t>
            </a:r>
            <a:r>
              <a:rPr sz="3200" spc="-130" dirty="0">
                <a:latin typeface="Arial"/>
                <a:cs typeface="Arial"/>
              </a:rPr>
              <a:t>traversal,</a:t>
            </a:r>
            <a:r>
              <a:rPr sz="3200" spc="-360" dirty="0">
                <a:latin typeface="Arial"/>
                <a:cs typeface="Arial"/>
              </a:rPr>
              <a:t> </a:t>
            </a:r>
            <a:r>
              <a:rPr sz="3200" spc="85" dirty="0">
                <a:latin typeface="Arial"/>
                <a:cs typeface="Arial"/>
              </a:rPr>
              <a:t>or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45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180" dirty="0">
                <a:latin typeface="Arial"/>
                <a:cs typeface="Arial"/>
              </a:rPr>
              <a:t>stack </a:t>
            </a:r>
            <a:r>
              <a:rPr sz="3200" spc="75" dirty="0">
                <a:latin typeface="Arial"/>
                <a:cs typeface="Arial"/>
              </a:rPr>
              <a:t>to </a:t>
            </a:r>
            <a:r>
              <a:rPr sz="3200" spc="-204" dirty="0">
                <a:latin typeface="Arial"/>
                <a:cs typeface="Arial"/>
              </a:rPr>
              <a:t>guide </a:t>
            </a:r>
            <a:r>
              <a:rPr sz="3200" spc="-415" dirty="0">
                <a:latin typeface="Arial"/>
                <a:cs typeface="Arial"/>
              </a:rPr>
              <a:t>a </a:t>
            </a:r>
            <a:r>
              <a:rPr sz="3200" spc="-30" dirty="0">
                <a:latin typeface="Arial"/>
                <a:cs typeface="Arial"/>
              </a:rPr>
              <a:t>pre-order</a:t>
            </a:r>
            <a:r>
              <a:rPr sz="3200" spc="229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traversal</a:t>
            </a:r>
            <a:endParaRPr sz="3200" dirty="0">
              <a:latin typeface="Arial"/>
              <a:cs typeface="Arial"/>
            </a:endParaRPr>
          </a:p>
          <a:p>
            <a:pPr marL="755650" marR="5080" lvl="1" indent="-285750" algn="just">
              <a:lnSpc>
                <a:spcPct val="100000"/>
              </a:lnSpc>
              <a:spcBef>
                <a:spcPts val="760"/>
              </a:spcBef>
              <a:buClr>
                <a:srgbClr val="333399"/>
              </a:buClr>
              <a:buFont typeface="Times New Roman"/>
              <a:buChar char="•"/>
              <a:tabLst>
                <a:tab pos="755650" algn="l"/>
              </a:tabLst>
            </a:pPr>
            <a:r>
              <a:rPr sz="2800" spc="-235" dirty="0">
                <a:latin typeface="Arial"/>
                <a:cs typeface="Arial"/>
              </a:rPr>
              <a:t>By </a:t>
            </a:r>
            <a:r>
              <a:rPr sz="2800" spc="-80" dirty="0">
                <a:latin typeface="Arial"/>
                <a:cs typeface="Arial"/>
              </a:rPr>
              <a:t>storing </a:t>
            </a:r>
            <a:r>
              <a:rPr sz="2800" spc="-65" dirty="0">
                <a:latin typeface="Arial"/>
                <a:cs typeface="Arial"/>
              </a:rPr>
              <a:t>different </a:t>
            </a:r>
            <a:r>
              <a:rPr sz="2800" spc="-60" dirty="0">
                <a:latin typeface="Arial"/>
                <a:cs typeface="Arial"/>
              </a:rPr>
              <a:t>information </a:t>
            </a:r>
            <a:r>
              <a:rPr sz="2800" spc="-85" dirty="0">
                <a:latin typeface="Arial"/>
                <a:cs typeface="Arial"/>
              </a:rPr>
              <a:t>on </a:t>
            </a:r>
            <a:r>
              <a:rPr sz="2800" spc="-75" dirty="0">
                <a:latin typeface="Arial"/>
                <a:cs typeface="Arial"/>
              </a:rPr>
              <a:t>the </a:t>
            </a:r>
            <a:r>
              <a:rPr sz="2800" spc="-160" dirty="0">
                <a:latin typeface="Arial"/>
                <a:cs typeface="Arial"/>
              </a:rPr>
              <a:t>stack, </a:t>
            </a:r>
            <a:r>
              <a:rPr sz="2800" spc="-114" dirty="0">
                <a:latin typeface="Arial"/>
                <a:cs typeface="Arial"/>
              </a:rPr>
              <a:t>we </a:t>
            </a:r>
            <a:r>
              <a:rPr sz="2800" spc="-235" dirty="0">
                <a:latin typeface="Arial"/>
                <a:cs typeface="Arial"/>
              </a:rPr>
              <a:t>can  </a:t>
            </a:r>
            <a:r>
              <a:rPr sz="2800" spc="5" dirty="0">
                <a:latin typeface="Arial"/>
                <a:cs typeface="Arial"/>
              </a:rPr>
              <a:t>turn </a:t>
            </a:r>
            <a:r>
              <a:rPr sz="2800" dirty="0">
                <a:latin typeface="Arial"/>
                <a:cs typeface="Arial"/>
              </a:rPr>
              <a:t>our </a:t>
            </a:r>
            <a:r>
              <a:rPr sz="2800" spc="-30" dirty="0">
                <a:latin typeface="Arial"/>
                <a:cs typeface="Arial"/>
              </a:rPr>
              <a:t>pre-order </a:t>
            </a:r>
            <a:r>
              <a:rPr sz="2800" spc="-105" dirty="0">
                <a:latin typeface="Arial"/>
                <a:cs typeface="Arial"/>
              </a:rPr>
              <a:t>traversal </a:t>
            </a:r>
            <a:r>
              <a:rPr sz="2800" spc="-10" dirty="0">
                <a:latin typeface="Arial"/>
                <a:cs typeface="Arial"/>
              </a:rPr>
              <a:t>into </a:t>
            </a:r>
            <a:r>
              <a:rPr sz="2800" spc="-50" dirty="0">
                <a:latin typeface="Arial"/>
                <a:cs typeface="Arial"/>
              </a:rPr>
              <a:t>either </a:t>
            </a:r>
            <a:r>
              <a:rPr sz="2800" spc="-365" dirty="0">
                <a:latin typeface="Arial"/>
                <a:cs typeface="Arial"/>
              </a:rPr>
              <a:t>a </a:t>
            </a:r>
            <a:r>
              <a:rPr sz="2800" spc="-40" dirty="0">
                <a:latin typeface="Arial"/>
                <a:cs typeface="Arial"/>
              </a:rPr>
              <a:t>post-order  </a:t>
            </a:r>
            <a:r>
              <a:rPr sz="2800" spc="80" dirty="0">
                <a:latin typeface="Arial"/>
                <a:cs typeface="Arial"/>
              </a:rPr>
              <a:t>or </a:t>
            </a:r>
            <a:r>
              <a:rPr sz="2800" spc="-260" dirty="0">
                <a:latin typeface="Arial"/>
                <a:cs typeface="Arial"/>
              </a:rPr>
              <a:t>an </a:t>
            </a:r>
            <a:r>
              <a:rPr sz="2800" spc="-30" dirty="0">
                <a:latin typeface="Arial"/>
                <a:cs typeface="Arial"/>
              </a:rPr>
              <a:t>in-order</a:t>
            </a:r>
            <a:r>
              <a:rPr sz="2800" spc="-345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traversal.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0529" y="1939061"/>
            <a:ext cx="271145" cy="409575"/>
          </a:xfrm>
          <a:custGeom>
            <a:avLst/>
            <a:gdLst/>
            <a:ahLst/>
            <a:cxnLst/>
            <a:rect l="l" t="t" r="r" b="b"/>
            <a:pathLst>
              <a:path w="271145" h="409575">
                <a:moveTo>
                  <a:pt x="270641" y="0"/>
                </a:moveTo>
                <a:lnTo>
                  <a:pt x="0" y="4093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02237" y="1939061"/>
            <a:ext cx="271145" cy="409575"/>
          </a:xfrm>
          <a:custGeom>
            <a:avLst/>
            <a:gdLst/>
            <a:ahLst/>
            <a:cxnLst/>
            <a:rect l="l" t="t" r="r" b="b"/>
            <a:pathLst>
              <a:path w="271145" h="409575">
                <a:moveTo>
                  <a:pt x="0" y="0"/>
                </a:moveTo>
                <a:lnTo>
                  <a:pt x="270641" y="4093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64458" y="2757831"/>
            <a:ext cx="271145" cy="409575"/>
          </a:xfrm>
          <a:custGeom>
            <a:avLst/>
            <a:gdLst/>
            <a:ahLst/>
            <a:cxnLst/>
            <a:rect l="l" t="t" r="r" b="b"/>
            <a:pathLst>
              <a:path w="271145" h="409575">
                <a:moveTo>
                  <a:pt x="270641" y="0"/>
                </a:moveTo>
                <a:lnTo>
                  <a:pt x="0" y="4093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6168" y="2757831"/>
            <a:ext cx="271145" cy="409575"/>
          </a:xfrm>
          <a:custGeom>
            <a:avLst/>
            <a:gdLst/>
            <a:ahLst/>
            <a:cxnLst/>
            <a:rect l="l" t="t" r="r" b="b"/>
            <a:pathLst>
              <a:path w="271145" h="409575">
                <a:moveTo>
                  <a:pt x="0" y="0"/>
                </a:moveTo>
                <a:lnTo>
                  <a:pt x="270641" y="4093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01975" y="2757831"/>
            <a:ext cx="271145" cy="409575"/>
          </a:xfrm>
          <a:custGeom>
            <a:avLst/>
            <a:gdLst/>
            <a:ahLst/>
            <a:cxnLst/>
            <a:rect l="l" t="t" r="r" b="b"/>
            <a:pathLst>
              <a:path w="271145" h="409575">
                <a:moveTo>
                  <a:pt x="0" y="0"/>
                </a:moveTo>
                <a:lnTo>
                  <a:pt x="270641" y="4093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5940" y="1468628"/>
            <a:ext cx="7624445" cy="4095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0119" algn="ctr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latin typeface="Arial"/>
                <a:cs typeface="Arial"/>
              </a:rPr>
              <a:t>Levi</a:t>
            </a:r>
            <a:endParaRPr sz="2400" dirty="0">
              <a:latin typeface="Arial"/>
              <a:cs typeface="Arial"/>
            </a:endParaRPr>
          </a:p>
          <a:p>
            <a:pPr marL="2603500" marR="1736725" indent="631190">
              <a:lnSpc>
                <a:spcPts val="6459"/>
              </a:lnSpc>
              <a:spcBef>
                <a:spcPts val="780"/>
              </a:spcBef>
              <a:tabLst>
                <a:tab pos="3956050" algn="l"/>
                <a:tab pos="4678045" algn="l"/>
                <a:tab pos="5041265" algn="l"/>
              </a:tabLst>
            </a:pPr>
            <a:r>
              <a:rPr sz="2400" spc="-195" dirty="0">
                <a:latin typeface="Arial"/>
                <a:cs typeface="Arial"/>
              </a:rPr>
              <a:t>Jonathan	</a:t>
            </a:r>
            <a:r>
              <a:rPr sz="2400" spc="-225" dirty="0">
                <a:latin typeface="Arial"/>
                <a:cs typeface="Arial"/>
              </a:rPr>
              <a:t>Sarah  </a:t>
            </a:r>
            <a:r>
              <a:rPr sz="2400" spc="-245" dirty="0">
                <a:latin typeface="Arial"/>
                <a:cs typeface="Arial"/>
              </a:rPr>
              <a:t>B</a:t>
            </a:r>
            <a:r>
              <a:rPr sz="2400" spc="-200" dirty="0">
                <a:latin typeface="Arial"/>
                <a:cs typeface="Arial"/>
              </a:rPr>
              <a:t>e</a:t>
            </a:r>
            <a:r>
              <a:rPr sz="2400" spc="-13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65" dirty="0">
                <a:latin typeface="Arial"/>
                <a:cs typeface="Arial"/>
              </a:rPr>
              <a:t>K</a:t>
            </a:r>
            <a:r>
              <a:rPr sz="2400" spc="-100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35" dirty="0">
                <a:latin typeface="Arial"/>
                <a:cs typeface="Arial"/>
              </a:rPr>
              <a:t>l</a:t>
            </a:r>
            <a:r>
              <a:rPr sz="2400" spc="-15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375" dirty="0">
                <a:latin typeface="Arial"/>
                <a:cs typeface="Arial"/>
              </a:rPr>
              <a:t>S</a:t>
            </a:r>
            <a:r>
              <a:rPr sz="2400" spc="-285" dirty="0">
                <a:latin typeface="Arial"/>
                <a:cs typeface="Arial"/>
              </a:rPr>
              <a:t>c</a:t>
            </a:r>
            <a:r>
              <a:rPr sz="2400" spc="-100" dirty="0">
                <a:latin typeface="Arial"/>
                <a:cs typeface="Arial"/>
              </a:rPr>
              <a:t>a</a:t>
            </a:r>
            <a:r>
              <a:rPr sz="2400" spc="-65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30" dirty="0">
                <a:latin typeface="Arial"/>
                <a:cs typeface="Arial"/>
              </a:rPr>
              <a:t>et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9000"/>
              </a:lnSpc>
              <a:spcBef>
                <a:spcPts val="810"/>
              </a:spcBef>
            </a:pPr>
            <a:r>
              <a:rPr sz="2800" spc="-50" dirty="0">
                <a:latin typeface="Arial"/>
                <a:cs typeface="Arial"/>
              </a:rPr>
              <a:t>In-order: </a:t>
            </a:r>
            <a:r>
              <a:rPr sz="2800" spc="-210" dirty="0">
                <a:latin typeface="Arial"/>
                <a:cs typeface="Arial"/>
              </a:rPr>
              <a:t>Ben, </a:t>
            </a:r>
            <a:r>
              <a:rPr sz="2800" spc="-215" dirty="0">
                <a:latin typeface="Arial"/>
                <a:cs typeface="Arial"/>
              </a:rPr>
              <a:t>Jonathan, </a:t>
            </a:r>
            <a:r>
              <a:rPr sz="2800" spc="-105" dirty="0">
                <a:latin typeface="Arial"/>
                <a:cs typeface="Arial"/>
              </a:rPr>
              <a:t>Kelly, </a:t>
            </a:r>
            <a:r>
              <a:rPr sz="2800" spc="-155" dirty="0">
                <a:latin typeface="Arial"/>
                <a:cs typeface="Arial"/>
              </a:rPr>
              <a:t>Levi, </a:t>
            </a:r>
            <a:r>
              <a:rPr sz="2800" spc="-240" dirty="0">
                <a:latin typeface="Arial"/>
                <a:cs typeface="Arial"/>
              </a:rPr>
              <a:t>Sarah, </a:t>
            </a:r>
            <a:r>
              <a:rPr sz="2800" spc="-150" dirty="0">
                <a:latin typeface="Arial"/>
                <a:cs typeface="Arial"/>
              </a:rPr>
              <a:t>Scarlet  </a:t>
            </a:r>
            <a:r>
              <a:rPr sz="2800" spc="-70" dirty="0">
                <a:latin typeface="Arial"/>
                <a:cs typeface="Arial"/>
              </a:rPr>
              <a:t>Pre-order: </a:t>
            </a:r>
            <a:r>
              <a:rPr sz="2800" spc="-155" dirty="0">
                <a:latin typeface="Arial"/>
                <a:cs typeface="Arial"/>
              </a:rPr>
              <a:t>Levi, </a:t>
            </a:r>
            <a:r>
              <a:rPr sz="2800" spc="-215" dirty="0">
                <a:latin typeface="Arial"/>
                <a:cs typeface="Arial"/>
              </a:rPr>
              <a:t>Jonathan, </a:t>
            </a:r>
            <a:r>
              <a:rPr sz="2800" spc="-210" dirty="0">
                <a:latin typeface="Arial"/>
                <a:cs typeface="Arial"/>
              </a:rPr>
              <a:t>Ben, </a:t>
            </a:r>
            <a:r>
              <a:rPr sz="2800" spc="-105" dirty="0">
                <a:latin typeface="Arial"/>
                <a:cs typeface="Arial"/>
              </a:rPr>
              <a:t>Kelly, </a:t>
            </a:r>
            <a:r>
              <a:rPr sz="2800" spc="-240" dirty="0">
                <a:latin typeface="Arial"/>
                <a:cs typeface="Arial"/>
              </a:rPr>
              <a:t>Sarah, </a:t>
            </a:r>
            <a:r>
              <a:rPr sz="2800" spc="-150" dirty="0">
                <a:latin typeface="Arial"/>
                <a:cs typeface="Arial"/>
              </a:rPr>
              <a:t>Scarlet  </a:t>
            </a:r>
            <a:r>
              <a:rPr sz="2800" spc="-80" dirty="0">
                <a:latin typeface="Arial"/>
                <a:cs typeface="Arial"/>
              </a:rPr>
              <a:t>Post-order: </a:t>
            </a:r>
            <a:r>
              <a:rPr sz="2800" spc="-210" dirty="0">
                <a:latin typeface="Arial"/>
                <a:cs typeface="Arial"/>
              </a:rPr>
              <a:t>Ben, </a:t>
            </a:r>
            <a:r>
              <a:rPr sz="2800" spc="-105" dirty="0">
                <a:latin typeface="Arial"/>
                <a:cs typeface="Arial"/>
              </a:rPr>
              <a:t>Kelly, </a:t>
            </a:r>
            <a:r>
              <a:rPr sz="2800" spc="-215" dirty="0">
                <a:latin typeface="Arial"/>
                <a:cs typeface="Arial"/>
              </a:rPr>
              <a:t>Jonathan, </a:t>
            </a:r>
            <a:r>
              <a:rPr sz="2800" spc="-150" dirty="0">
                <a:latin typeface="Arial"/>
                <a:cs typeface="Arial"/>
              </a:rPr>
              <a:t>Scarlet, </a:t>
            </a:r>
            <a:r>
              <a:rPr sz="2800" spc="-240" dirty="0">
                <a:latin typeface="Arial"/>
                <a:cs typeface="Arial"/>
              </a:rPr>
              <a:t>Sarah, </a:t>
            </a:r>
            <a:r>
              <a:rPr sz="2800" spc="-155" dirty="0">
                <a:latin typeface="Arial"/>
                <a:cs typeface="Arial"/>
              </a:rPr>
              <a:t>Levi,  </a:t>
            </a:r>
            <a:r>
              <a:rPr sz="2800" spc="-90" dirty="0">
                <a:latin typeface="Arial"/>
                <a:cs typeface="Arial"/>
              </a:rPr>
              <a:t>Level-order: </a:t>
            </a:r>
            <a:r>
              <a:rPr sz="2800" spc="-155" dirty="0">
                <a:latin typeface="Arial"/>
                <a:cs typeface="Arial"/>
              </a:rPr>
              <a:t>Levi, </a:t>
            </a:r>
            <a:r>
              <a:rPr sz="2800" spc="-215" dirty="0">
                <a:latin typeface="Arial"/>
                <a:cs typeface="Arial"/>
              </a:rPr>
              <a:t>Jonathan, </a:t>
            </a:r>
            <a:r>
              <a:rPr sz="2800" spc="-240" dirty="0">
                <a:latin typeface="Arial"/>
                <a:cs typeface="Arial"/>
              </a:rPr>
              <a:t>Sarah, </a:t>
            </a:r>
            <a:r>
              <a:rPr sz="2800" spc="-210" dirty="0">
                <a:latin typeface="Arial"/>
                <a:cs typeface="Arial"/>
              </a:rPr>
              <a:t>Ben, </a:t>
            </a:r>
            <a:r>
              <a:rPr sz="2800" spc="-105" dirty="0">
                <a:latin typeface="Arial"/>
                <a:cs typeface="Arial"/>
              </a:rPr>
              <a:t>Kelly,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Scarlet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391412"/>
            <a:ext cx="20129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Arial"/>
                <a:cs typeface="Arial"/>
              </a:rPr>
              <a:t>Pre-order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70800" y="530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80400" y="530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78140" y="97027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4740" y="859027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65" dirty="0">
                <a:latin typeface="Arial"/>
                <a:cs typeface="Arial"/>
              </a:rPr>
              <a:t>*	</a:t>
            </a:r>
            <a:r>
              <a:rPr sz="2400" spc="-135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65962" y="1292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75562" y="1292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39902" y="1621028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-135" dirty="0">
                <a:latin typeface="Arial"/>
                <a:cs typeface="Arial"/>
              </a:rPr>
              <a:t>2	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140" y="1963419"/>
            <a:ext cx="8084184" cy="47732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60450" marR="5080" indent="-285750">
              <a:lnSpc>
                <a:spcPct val="99600"/>
              </a:lnSpc>
              <a:spcBef>
                <a:spcPts val="110"/>
              </a:spcBef>
              <a:buClr>
                <a:srgbClr val="333399"/>
              </a:buClr>
              <a:buFont typeface="Times New Roman"/>
              <a:buChar char="•"/>
              <a:tabLst>
                <a:tab pos="1059815" algn="l"/>
                <a:tab pos="1060450" algn="l"/>
              </a:tabLst>
            </a:pPr>
            <a:r>
              <a:rPr sz="2800" spc="-295" dirty="0">
                <a:latin typeface="Arial"/>
                <a:cs typeface="Arial"/>
              </a:rPr>
              <a:t>Each </a:t>
            </a:r>
            <a:r>
              <a:rPr sz="2800" spc="-135" dirty="0">
                <a:latin typeface="Arial"/>
                <a:cs typeface="Arial"/>
              </a:rPr>
              <a:t>node </a:t>
            </a:r>
            <a:r>
              <a:rPr sz="2800" spc="-170" dirty="0">
                <a:latin typeface="Arial"/>
                <a:cs typeface="Arial"/>
              </a:rPr>
              <a:t>is </a:t>
            </a:r>
            <a:r>
              <a:rPr sz="2800" spc="-155" dirty="0">
                <a:latin typeface="Arial"/>
                <a:cs typeface="Arial"/>
              </a:rPr>
              <a:t>processed </a:t>
            </a:r>
            <a:r>
              <a:rPr sz="2800" spc="-85" dirty="0">
                <a:latin typeface="Arial"/>
                <a:cs typeface="Arial"/>
              </a:rPr>
              <a:t>before </a:t>
            </a:r>
            <a:r>
              <a:rPr sz="2800" spc="-229" dirty="0">
                <a:latin typeface="Arial"/>
                <a:cs typeface="Arial"/>
              </a:rPr>
              <a:t>any </a:t>
            </a:r>
            <a:r>
              <a:rPr sz="2800" spc="-100" dirty="0">
                <a:latin typeface="Arial"/>
                <a:cs typeface="Arial"/>
              </a:rPr>
              <a:t>children.  </a:t>
            </a:r>
            <a:r>
              <a:rPr sz="2800" spc="-190" dirty="0">
                <a:latin typeface="Arial"/>
                <a:cs typeface="Arial"/>
              </a:rPr>
              <a:t>Process </a:t>
            </a:r>
            <a:r>
              <a:rPr sz="2800" spc="-140" dirty="0">
                <a:latin typeface="Arial"/>
                <a:cs typeface="Arial"/>
              </a:rPr>
              <a:t>node, </a:t>
            </a:r>
            <a:r>
              <a:rPr sz="2800" spc="-150" dirty="0">
                <a:latin typeface="Arial"/>
                <a:cs typeface="Arial"/>
              </a:rPr>
              <a:t>process </a:t>
            </a:r>
            <a:r>
              <a:rPr sz="2800" spc="-40" dirty="0">
                <a:latin typeface="Arial"/>
                <a:cs typeface="Arial"/>
              </a:rPr>
              <a:t>left </a:t>
            </a:r>
            <a:r>
              <a:rPr sz="2800" spc="-114" dirty="0">
                <a:latin typeface="Arial"/>
                <a:cs typeface="Arial"/>
              </a:rPr>
              <a:t>subtree, </a:t>
            </a:r>
            <a:r>
              <a:rPr sz="2800" spc="-95" dirty="0">
                <a:latin typeface="Arial"/>
                <a:cs typeface="Arial"/>
              </a:rPr>
              <a:t>then </a:t>
            </a:r>
            <a:r>
              <a:rPr sz="2800" spc="-150" dirty="0">
                <a:latin typeface="Arial"/>
                <a:cs typeface="Arial"/>
              </a:rPr>
              <a:t>process  </a:t>
            </a:r>
            <a:r>
              <a:rPr sz="2800" spc="-40" dirty="0">
                <a:latin typeface="Arial"/>
                <a:cs typeface="Arial"/>
              </a:rPr>
              <a:t>right </a:t>
            </a:r>
            <a:r>
              <a:rPr sz="2800" spc="-114" dirty="0">
                <a:latin typeface="Arial"/>
                <a:cs typeface="Arial"/>
              </a:rPr>
              <a:t>subtree. </a:t>
            </a:r>
            <a:r>
              <a:rPr sz="2800" spc="-125" dirty="0">
                <a:latin typeface="Arial"/>
                <a:cs typeface="Arial"/>
              </a:rPr>
              <a:t>(node, </a:t>
            </a:r>
            <a:r>
              <a:rPr sz="2800" spc="-65" dirty="0">
                <a:latin typeface="Arial"/>
                <a:cs typeface="Arial"/>
              </a:rPr>
              <a:t>left,</a:t>
            </a:r>
            <a:r>
              <a:rPr sz="2800" spc="26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right)</a:t>
            </a:r>
            <a:endParaRPr sz="2800">
              <a:latin typeface="Arial"/>
              <a:cs typeface="Arial"/>
            </a:endParaRPr>
          </a:p>
          <a:p>
            <a:pPr marL="1231900">
              <a:lnSpc>
                <a:spcPct val="100000"/>
              </a:lnSpc>
              <a:spcBef>
                <a:spcPts val="640"/>
              </a:spcBef>
            </a:pPr>
            <a:r>
              <a:rPr sz="2400" i="1" dirty="0">
                <a:solidFill>
                  <a:srgbClr val="333399"/>
                </a:solidFill>
                <a:latin typeface="Times New Roman"/>
                <a:cs typeface="Times New Roman"/>
              </a:rPr>
              <a:t>•</a:t>
            </a:r>
            <a:r>
              <a:rPr sz="2400" i="1" spc="350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Arial"/>
                <a:cs typeface="Arial"/>
              </a:rPr>
              <a:t>+*237</a:t>
            </a:r>
            <a:endParaRPr sz="2400">
              <a:latin typeface="Arial"/>
              <a:cs typeface="Arial"/>
            </a:endParaRPr>
          </a:p>
          <a:p>
            <a:pPr marL="660400" indent="-342900">
              <a:lnSpc>
                <a:spcPct val="100000"/>
              </a:lnSpc>
              <a:spcBef>
                <a:spcPts val="715"/>
              </a:spcBef>
              <a:buClr>
                <a:srgbClr val="333399"/>
              </a:buClr>
              <a:buFont typeface="Times New Roman"/>
              <a:buChar char="•"/>
              <a:tabLst>
                <a:tab pos="659765" algn="l"/>
                <a:tab pos="660400" algn="l"/>
              </a:tabLst>
            </a:pPr>
            <a:r>
              <a:rPr sz="3200" spc="-40" dirty="0">
                <a:latin typeface="Arial"/>
                <a:cs typeface="Arial"/>
              </a:rPr>
              <a:t>In-order</a:t>
            </a:r>
            <a:endParaRPr sz="3200">
              <a:latin typeface="Arial"/>
              <a:cs typeface="Arial"/>
            </a:endParaRPr>
          </a:p>
          <a:p>
            <a:pPr marL="1060450" marR="246379" lvl="1" indent="-285750">
              <a:lnSpc>
                <a:spcPct val="99600"/>
              </a:lnSpc>
              <a:spcBef>
                <a:spcPts val="675"/>
              </a:spcBef>
              <a:buClr>
                <a:srgbClr val="333399"/>
              </a:buClr>
              <a:buFont typeface="Times New Roman"/>
              <a:buChar char="•"/>
              <a:tabLst>
                <a:tab pos="1059815" algn="l"/>
                <a:tab pos="1060450" algn="l"/>
              </a:tabLst>
            </a:pPr>
            <a:r>
              <a:rPr sz="2800" spc="-295" dirty="0">
                <a:latin typeface="Arial"/>
                <a:cs typeface="Arial"/>
              </a:rPr>
              <a:t>Each </a:t>
            </a:r>
            <a:r>
              <a:rPr sz="2800" spc="-135" dirty="0">
                <a:latin typeface="Arial"/>
                <a:cs typeface="Arial"/>
              </a:rPr>
              <a:t>node </a:t>
            </a:r>
            <a:r>
              <a:rPr sz="2800" spc="-170" dirty="0">
                <a:latin typeface="Arial"/>
                <a:cs typeface="Arial"/>
              </a:rPr>
              <a:t>is </a:t>
            </a:r>
            <a:r>
              <a:rPr sz="2800" spc="-155" dirty="0">
                <a:latin typeface="Arial"/>
                <a:cs typeface="Arial"/>
              </a:rPr>
              <a:t>processed </a:t>
            </a:r>
            <a:r>
              <a:rPr sz="2800" spc="-65" dirty="0">
                <a:latin typeface="Arial"/>
                <a:cs typeface="Arial"/>
              </a:rPr>
              <a:t>after </a:t>
            </a:r>
            <a:r>
              <a:rPr sz="2800" spc="-130" dirty="0">
                <a:latin typeface="Arial"/>
                <a:cs typeface="Arial"/>
              </a:rPr>
              <a:t>all </a:t>
            </a:r>
            <a:r>
              <a:rPr sz="2800" spc="-170" dirty="0">
                <a:latin typeface="Arial"/>
                <a:cs typeface="Arial"/>
              </a:rPr>
              <a:t>nodes </a:t>
            </a:r>
            <a:r>
              <a:rPr sz="2800" spc="-90" dirty="0">
                <a:latin typeface="Arial"/>
                <a:cs typeface="Arial"/>
              </a:rPr>
              <a:t>in </a:t>
            </a:r>
            <a:r>
              <a:rPr sz="2800" spc="-40" dirty="0">
                <a:latin typeface="Arial"/>
                <a:cs typeface="Arial"/>
              </a:rPr>
              <a:t>left  </a:t>
            </a:r>
            <a:r>
              <a:rPr sz="2800" spc="-110" dirty="0">
                <a:latin typeface="Arial"/>
                <a:cs typeface="Arial"/>
              </a:rPr>
              <a:t>subtree </a:t>
            </a:r>
            <a:r>
              <a:rPr sz="2800" spc="-135" dirty="0">
                <a:latin typeface="Arial"/>
                <a:cs typeface="Arial"/>
              </a:rPr>
              <a:t>are </a:t>
            </a:r>
            <a:r>
              <a:rPr sz="2800" spc="-155" dirty="0">
                <a:latin typeface="Arial"/>
                <a:cs typeface="Arial"/>
              </a:rPr>
              <a:t>processed </a:t>
            </a:r>
            <a:r>
              <a:rPr sz="2800" spc="-215" dirty="0">
                <a:latin typeface="Arial"/>
                <a:cs typeface="Arial"/>
              </a:rPr>
              <a:t>and </a:t>
            </a:r>
            <a:r>
              <a:rPr sz="2800" spc="-85" dirty="0">
                <a:latin typeface="Arial"/>
                <a:cs typeface="Arial"/>
              </a:rPr>
              <a:t>before </a:t>
            </a:r>
            <a:r>
              <a:rPr sz="2800" spc="-229" dirty="0">
                <a:latin typeface="Arial"/>
                <a:cs typeface="Arial"/>
              </a:rPr>
              <a:t>any </a:t>
            </a:r>
            <a:r>
              <a:rPr sz="2800" spc="-170" dirty="0">
                <a:latin typeface="Arial"/>
                <a:cs typeface="Arial"/>
              </a:rPr>
              <a:t>nodes </a:t>
            </a:r>
            <a:r>
              <a:rPr sz="2800" spc="-90" dirty="0">
                <a:latin typeface="Arial"/>
                <a:cs typeface="Arial"/>
              </a:rPr>
              <a:t>in  </a:t>
            </a:r>
            <a:r>
              <a:rPr sz="2800" spc="-40" dirty="0">
                <a:latin typeface="Arial"/>
                <a:cs typeface="Arial"/>
              </a:rPr>
              <a:t>right </a:t>
            </a:r>
            <a:r>
              <a:rPr sz="2800" spc="-114" dirty="0">
                <a:latin typeface="Arial"/>
                <a:cs typeface="Arial"/>
              </a:rPr>
              <a:t>subtree. </a:t>
            </a:r>
            <a:r>
              <a:rPr sz="2800" spc="-60" dirty="0">
                <a:latin typeface="Arial"/>
                <a:cs typeface="Arial"/>
              </a:rPr>
              <a:t>(left, </a:t>
            </a:r>
            <a:r>
              <a:rPr sz="2800" spc="-140" dirty="0">
                <a:latin typeface="Arial"/>
                <a:cs typeface="Arial"/>
              </a:rPr>
              <a:t>node,</a:t>
            </a:r>
            <a:r>
              <a:rPr sz="2800" spc="19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right)</a:t>
            </a:r>
            <a:endParaRPr sz="2800">
              <a:latin typeface="Arial"/>
              <a:cs typeface="Arial"/>
            </a:endParaRPr>
          </a:p>
          <a:p>
            <a:pPr marL="1460500" lvl="2" indent="-228600">
              <a:lnSpc>
                <a:spcPct val="100000"/>
              </a:lnSpc>
              <a:spcBef>
                <a:spcPts val="640"/>
              </a:spcBef>
              <a:buClr>
                <a:srgbClr val="333399"/>
              </a:buClr>
              <a:buFont typeface="Times New Roman"/>
              <a:buChar char="•"/>
              <a:tabLst>
                <a:tab pos="1460500" algn="l"/>
              </a:tabLst>
            </a:pPr>
            <a:r>
              <a:rPr sz="2400" spc="-70" dirty="0">
                <a:latin typeface="Arial"/>
                <a:cs typeface="Arial"/>
              </a:rPr>
              <a:t>2*3+7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35"/>
              </a:spcBef>
            </a:pPr>
            <a:r>
              <a:rPr sz="2400" spc="-100" dirty="0">
                <a:latin typeface="Arial"/>
                <a:cs typeface="Arial"/>
              </a:rPr>
              <a:t>(</a:t>
            </a:r>
            <a:r>
              <a:rPr sz="2400" spc="-100" dirty="0">
                <a:latin typeface="MS PGothic"/>
                <a:cs typeface="MS PGothic"/>
              </a:rPr>
              <a:t>“</a:t>
            </a:r>
            <a:r>
              <a:rPr sz="2400" spc="-100" dirty="0">
                <a:latin typeface="Arial"/>
                <a:cs typeface="Arial"/>
              </a:rPr>
              <a:t>pseudocode</a:t>
            </a:r>
            <a:r>
              <a:rPr sz="2400" spc="-100" dirty="0">
                <a:latin typeface="MS PGothic"/>
                <a:cs typeface="MS PGothic"/>
              </a:rPr>
              <a:t>”</a:t>
            </a:r>
            <a:r>
              <a:rPr sz="2400" spc="-100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391412"/>
            <a:ext cx="17538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Arial"/>
                <a:cs typeface="Arial"/>
              </a:rPr>
              <a:t>In</a:t>
            </a:r>
            <a:r>
              <a:rPr sz="3200" spc="-35" dirty="0">
                <a:latin typeface="Arial"/>
                <a:cs typeface="Arial"/>
              </a:rPr>
              <a:t>-</a:t>
            </a:r>
            <a:r>
              <a:rPr sz="3200" spc="5" dirty="0">
                <a:latin typeface="Arial"/>
                <a:cs typeface="Arial"/>
              </a:rPr>
              <a:t>or</a:t>
            </a:r>
            <a:r>
              <a:rPr sz="3200" spc="20" dirty="0">
                <a:latin typeface="Arial"/>
                <a:cs typeface="Arial"/>
              </a:rPr>
              <a:t>d</a:t>
            </a:r>
            <a:r>
              <a:rPr sz="3200" spc="-245" dirty="0">
                <a:latin typeface="Arial"/>
                <a:cs typeface="Arial"/>
              </a:rPr>
              <a:t>e</a:t>
            </a:r>
            <a:r>
              <a:rPr sz="3200" spc="200" dirty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70800" y="530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80400" y="530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78140" y="97027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4740" y="859027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65" dirty="0">
                <a:latin typeface="Arial"/>
                <a:cs typeface="Arial"/>
              </a:rPr>
              <a:t>*	</a:t>
            </a:r>
            <a:r>
              <a:rPr sz="2400" spc="-135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65962" y="1292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75562" y="1292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39902" y="1621028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-135" dirty="0">
                <a:latin typeface="Arial"/>
                <a:cs typeface="Arial"/>
              </a:rPr>
              <a:t>2	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08050" marR="43180" indent="-285750" algn="just">
              <a:lnSpc>
                <a:spcPct val="99600"/>
              </a:lnSpc>
              <a:spcBef>
                <a:spcPts val="110"/>
              </a:spcBef>
              <a:buClr>
                <a:srgbClr val="333399"/>
              </a:buClr>
              <a:buFont typeface="Times New Roman"/>
              <a:buChar char="•"/>
              <a:tabLst>
                <a:tab pos="908050" algn="l"/>
              </a:tabLst>
            </a:pPr>
            <a:r>
              <a:rPr spc="-295" dirty="0"/>
              <a:t>Each </a:t>
            </a:r>
            <a:r>
              <a:rPr spc="-135" dirty="0"/>
              <a:t>node </a:t>
            </a:r>
            <a:r>
              <a:rPr spc="-170" dirty="0"/>
              <a:t>is </a:t>
            </a:r>
            <a:r>
              <a:rPr spc="-155" dirty="0"/>
              <a:t>processed </a:t>
            </a:r>
            <a:r>
              <a:rPr spc="-65" dirty="0"/>
              <a:t>after </a:t>
            </a:r>
            <a:r>
              <a:rPr spc="-130" dirty="0"/>
              <a:t>all </a:t>
            </a:r>
            <a:r>
              <a:rPr spc="-170" dirty="0"/>
              <a:t>nodes </a:t>
            </a:r>
            <a:r>
              <a:rPr spc="-90" dirty="0"/>
              <a:t>in </a:t>
            </a:r>
            <a:r>
              <a:rPr spc="-40" dirty="0"/>
              <a:t>left </a:t>
            </a:r>
            <a:r>
              <a:rPr spc="-110" dirty="0"/>
              <a:t>subtree  </a:t>
            </a:r>
            <a:r>
              <a:rPr spc="-135" dirty="0"/>
              <a:t>are </a:t>
            </a:r>
            <a:r>
              <a:rPr spc="-155" dirty="0"/>
              <a:t>processed </a:t>
            </a:r>
            <a:r>
              <a:rPr spc="-215" dirty="0"/>
              <a:t>and </a:t>
            </a:r>
            <a:r>
              <a:rPr spc="-85" dirty="0"/>
              <a:t>before </a:t>
            </a:r>
            <a:r>
              <a:rPr spc="-229" dirty="0"/>
              <a:t>any </a:t>
            </a:r>
            <a:r>
              <a:rPr spc="-170" dirty="0"/>
              <a:t>nodes </a:t>
            </a:r>
            <a:r>
              <a:rPr spc="-90" dirty="0"/>
              <a:t>in </a:t>
            </a:r>
            <a:r>
              <a:rPr spc="-40" dirty="0"/>
              <a:t>right </a:t>
            </a:r>
            <a:r>
              <a:rPr spc="-114" dirty="0"/>
              <a:t>subtree.  </a:t>
            </a:r>
            <a:r>
              <a:rPr spc="-60" dirty="0"/>
              <a:t>(left, </a:t>
            </a:r>
            <a:r>
              <a:rPr spc="-140" dirty="0"/>
              <a:t>node,</a:t>
            </a:r>
            <a:r>
              <a:rPr spc="45" dirty="0"/>
              <a:t> </a:t>
            </a:r>
            <a:r>
              <a:rPr spc="-40" dirty="0"/>
              <a:t>right)</a:t>
            </a:r>
          </a:p>
          <a:p>
            <a:pPr marL="1308100" lvl="1" indent="-228600" algn="just">
              <a:lnSpc>
                <a:spcPct val="100000"/>
              </a:lnSpc>
              <a:spcBef>
                <a:spcPts val="640"/>
              </a:spcBef>
              <a:buClr>
                <a:srgbClr val="333399"/>
              </a:buClr>
              <a:buFont typeface="Times New Roman"/>
              <a:buChar char="•"/>
              <a:tabLst>
                <a:tab pos="1308100" algn="l"/>
              </a:tabLst>
            </a:pPr>
            <a:r>
              <a:rPr sz="2400" spc="-70" dirty="0">
                <a:latin typeface="Arial"/>
                <a:cs typeface="Arial"/>
              </a:rPr>
              <a:t>2*3+7</a:t>
            </a:r>
            <a:endParaRPr sz="2400" dirty="0">
              <a:latin typeface="Arial"/>
              <a:cs typeface="Arial"/>
            </a:endParaRPr>
          </a:p>
          <a:p>
            <a:pPr marL="508000" marR="5080" indent="-342900" algn="just">
              <a:lnSpc>
                <a:spcPct val="100299"/>
              </a:lnSpc>
              <a:spcBef>
                <a:spcPts val="700"/>
              </a:spcBef>
              <a:buClr>
                <a:srgbClr val="333399"/>
              </a:buClr>
              <a:buFont typeface="Times New Roman"/>
              <a:buChar char="•"/>
              <a:tabLst>
                <a:tab pos="508000" algn="l"/>
              </a:tabLst>
            </a:pPr>
            <a:r>
              <a:rPr sz="3200" spc="-160" dirty="0"/>
              <a:t>Aside: </a:t>
            </a:r>
            <a:r>
              <a:rPr sz="3200" spc="-90" dirty="0"/>
              <a:t>If </a:t>
            </a:r>
            <a:r>
              <a:rPr sz="3200" spc="-180" dirty="0"/>
              <a:t>processing </a:t>
            </a:r>
            <a:r>
              <a:rPr sz="3200" spc="-285" dirty="0"/>
              <a:t>means </a:t>
            </a:r>
            <a:r>
              <a:rPr sz="3200" i="1" spc="-190" dirty="0">
                <a:latin typeface="Arial"/>
                <a:cs typeface="Arial"/>
              </a:rPr>
              <a:t>printing</a:t>
            </a:r>
            <a:r>
              <a:rPr sz="3200" spc="-190" dirty="0"/>
              <a:t>, </a:t>
            </a:r>
            <a:r>
              <a:rPr sz="3200" spc="-135" dirty="0"/>
              <a:t>we </a:t>
            </a:r>
            <a:r>
              <a:rPr sz="3200" spc="-114" dirty="0"/>
              <a:t>could </a:t>
            </a:r>
            <a:r>
              <a:rPr sz="3200" spc="-204" dirty="0"/>
              <a:t>also  </a:t>
            </a:r>
            <a:r>
              <a:rPr sz="3200" spc="-5" dirty="0"/>
              <a:t>print </a:t>
            </a:r>
            <a:r>
              <a:rPr sz="3200" spc="-415" dirty="0"/>
              <a:t>a </a:t>
            </a:r>
            <a:r>
              <a:rPr sz="3200" spc="-15" dirty="0"/>
              <a:t>"(" </a:t>
            </a:r>
            <a:r>
              <a:rPr sz="3200" spc="-100" dirty="0"/>
              <a:t>before </a:t>
            </a:r>
            <a:r>
              <a:rPr sz="3200" spc="-135" dirty="0"/>
              <a:t>we </a:t>
            </a:r>
            <a:r>
              <a:rPr sz="3200" spc="-170" dirty="0"/>
              <a:t>process </a:t>
            </a:r>
            <a:r>
              <a:rPr sz="3200" spc="-415" dirty="0"/>
              <a:t>a </a:t>
            </a:r>
            <a:r>
              <a:rPr sz="3200" spc="-125" dirty="0"/>
              <a:t>subtree </a:t>
            </a:r>
            <a:r>
              <a:rPr sz="3200" spc="-250" dirty="0"/>
              <a:t>and </a:t>
            </a:r>
            <a:r>
              <a:rPr sz="3200" spc="-415" dirty="0"/>
              <a:t>a </a:t>
            </a:r>
            <a:r>
              <a:rPr sz="3200" spc="-15" dirty="0"/>
              <a:t>")"  </a:t>
            </a:r>
            <a:r>
              <a:rPr sz="3200" spc="-80" dirty="0"/>
              <a:t>after </a:t>
            </a:r>
            <a:r>
              <a:rPr sz="3200" spc="-135" dirty="0"/>
              <a:t>we </a:t>
            </a:r>
            <a:r>
              <a:rPr sz="3200" spc="-170" dirty="0"/>
              <a:t>process </a:t>
            </a:r>
            <a:r>
              <a:rPr sz="3200" spc="-85" dirty="0"/>
              <a:t>the </a:t>
            </a:r>
            <a:r>
              <a:rPr sz="3200" spc="-125" dirty="0"/>
              <a:t>subtree </a:t>
            </a:r>
            <a:r>
              <a:rPr sz="3200" spc="-135" dirty="0"/>
              <a:t>(skip</a:t>
            </a:r>
            <a:r>
              <a:rPr sz="3200" spc="575" dirty="0"/>
              <a:t> </a:t>
            </a:r>
            <a:r>
              <a:rPr sz="3200" spc="-220" dirty="0"/>
              <a:t>leaves)</a:t>
            </a:r>
            <a:endParaRPr sz="3200" dirty="0">
              <a:latin typeface="Arial"/>
              <a:cs typeface="Arial"/>
            </a:endParaRPr>
          </a:p>
          <a:p>
            <a:pPr marL="908050" lvl="1" indent="-285750" algn="just">
              <a:lnSpc>
                <a:spcPct val="100000"/>
              </a:lnSpc>
              <a:spcBef>
                <a:spcPts val="665"/>
              </a:spcBef>
              <a:buClr>
                <a:srgbClr val="333399"/>
              </a:buClr>
              <a:buFont typeface="Times New Roman"/>
              <a:buChar char="•"/>
              <a:tabLst>
                <a:tab pos="908050" algn="l"/>
              </a:tabLst>
            </a:pPr>
            <a:r>
              <a:rPr sz="2800" spc="-80" dirty="0">
                <a:latin typeface="Arial"/>
                <a:cs typeface="Arial"/>
              </a:rPr>
              <a:t>((2 </a:t>
            </a:r>
            <a:r>
              <a:rPr sz="2800" spc="75" dirty="0">
                <a:latin typeface="Arial"/>
                <a:cs typeface="Arial"/>
              </a:rPr>
              <a:t>* </a:t>
            </a:r>
            <a:r>
              <a:rPr sz="2800" spc="-95" dirty="0">
                <a:latin typeface="Arial"/>
                <a:cs typeface="Arial"/>
              </a:rPr>
              <a:t>3) </a:t>
            </a:r>
            <a:r>
              <a:rPr sz="2800" dirty="0">
                <a:latin typeface="Arial"/>
                <a:cs typeface="Arial"/>
              </a:rPr>
              <a:t>+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7)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 dirty="0"/>
          </a:p>
          <a:p>
            <a:pPr marL="12700">
              <a:lnSpc>
                <a:spcPct val="100000"/>
              </a:lnSpc>
            </a:pPr>
            <a:r>
              <a:rPr sz="2400" spc="-100" dirty="0"/>
              <a:t>(</a:t>
            </a:r>
            <a:r>
              <a:rPr sz="2400" spc="-100" dirty="0">
                <a:latin typeface="MS PGothic"/>
                <a:cs typeface="MS PGothic"/>
              </a:rPr>
              <a:t>“</a:t>
            </a:r>
            <a:r>
              <a:rPr sz="2400" spc="-100" dirty="0"/>
              <a:t>pseudocode</a:t>
            </a:r>
            <a:r>
              <a:rPr sz="2400" spc="-100" dirty="0">
                <a:latin typeface="MS PGothic"/>
                <a:cs typeface="MS PGothic"/>
              </a:rPr>
              <a:t>”</a:t>
            </a:r>
            <a:r>
              <a:rPr sz="2400" spc="-100" dirty="0"/>
              <a:t>)</a:t>
            </a:r>
            <a:endParaRPr sz="2400" dirty="0">
              <a:latin typeface="MS PGothic"/>
              <a:cs typeface="MS P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Tree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620012"/>
            <a:ext cx="21729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280" dirty="0">
                <a:latin typeface="Arial"/>
                <a:cs typeface="Arial"/>
              </a:rPr>
              <a:t>P</a:t>
            </a:r>
            <a:r>
              <a:rPr sz="3200" spc="-245" dirty="0">
                <a:latin typeface="Arial"/>
                <a:cs typeface="Arial"/>
              </a:rPr>
              <a:t>o</a:t>
            </a:r>
            <a:r>
              <a:rPr sz="3200" spc="-120" dirty="0">
                <a:latin typeface="Arial"/>
                <a:cs typeface="Arial"/>
              </a:rPr>
              <a:t>s</a:t>
            </a:r>
            <a:r>
              <a:rPr sz="3200" spc="-75" dirty="0">
                <a:latin typeface="Arial"/>
                <a:cs typeface="Arial"/>
              </a:rPr>
              <a:t>t</a:t>
            </a:r>
            <a:r>
              <a:rPr sz="3200" spc="-35" dirty="0">
                <a:latin typeface="Arial"/>
                <a:cs typeface="Arial"/>
              </a:rPr>
              <a:t>-</a:t>
            </a:r>
            <a:r>
              <a:rPr sz="3200" spc="5" dirty="0">
                <a:latin typeface="Arial"/>
                <a:cs typeface="Arial"/>
              </a:rPr>
              <a:t>or</a:t>
            </a:r>
            <a:r>
              <a:rPr sz="3200" spc="20" dirty="0">
                <a:latin typeface="Arial"/>
                <a:cs typeface="Arial"/>
              </a:rPr>
              <a:t>d</a:t>
            </a:r>
            <a:r>
              <a:rPr sz="3200" spc="-245" dirty="0">
                <a:latin typeface="Arial"/>
                <a:cs typeface="Arial"/>
              </a:rPr>
              <a:t>e</a:t>
            </a:r>
            <a:r>
              <a:rPr sz="3200" spc="200" dirty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30540" y="20828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23200" y="4540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32800" y="4540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97140" y="782827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65" dirty="0">
                <a:latin typeface="Arial"/>
                <a:cs typeface="Arial"/>
              </a:rPr>
              <a:t>*	</a:t>
            </a:r>
            <a:r>
              <a:rPr sz="2400" spc="-135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18362" y="12160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27962" y="12160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992302" y="1544828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-135" dirty="0">
                <a:latin typeface="Arial"/>
                <a:cs typeface="Arial"/>
              </a:rPr>
              <a:t>2	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140" y="2192019"/>
            <a:ext cx="8458835" cy="45446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08050" marR="5080" indent="-285750" algn="just">
              <a:lnSpc>
                <a:spcPct val="99600"/>
              </a:lnSpc>
              <a:spcBef>
                <a:spcPts val="110"/>
              </a:spcBef>
              <a:buClr>
                <a:srgbClr val="333399"/>
              </a:buClr>
              <a:buFont typeface="Times New Roman"/>
              <a:buChar char="•"/>
              <a:tabLst>
                <a:tab pos="908050" algn="l"/>
              </a:tabLst>
            </a:pPr>
            <a:r>
              <a:rPr sz="2800" kern="0" dirty="0">
                <a:latin typeface="Arial"/>
                <a:cs typeface="Arial"/>
              </a:rPr>
              <a:t>Each</a:t>
            </a:r>
            <a:r>
              <a:rPr sz="2800" kern="0" spc="-295" dirty="0">
                <a:latin typeface="Arial"/>
                <a:cs typeface="Arial"/>
              </a:rPr>
              <a:t> </a:t>
            </a:r>
            <a:r>
              <a:rPr sz="2800" kern="0" spc="-135" dirty="0">
                <a:latin typeface="Arial"/>
                <a:cs typeface="Arial"/>
              </a:rPr>
              <a:t>node </a:t>
            </a:r>
            <a:r>
              <a:rPr sz="2800" kern="0" spc="-170" dirty="0">
                <a:latin typeface="Arial"/>
                <a:cs typeface="Arial"/>
              </a:rPr>
              <a:t>is </a:t>
            </a:r>
            <a:r>
              <a:rPr sz="2800" kern="0" spc="-155" dirty="0">
                <a:latin typeface="Arial"/>
                <a:cs typeface="Arial"/>
              </a:rPr>
              <a:t>processed </a:t>
            </a:r>
            <a:r>
              <a:rPr sz="2800" kern="0" spc="-65" dirty="0">
                <a:latin typeface="Arial"/>
                <a:cs typeface="Arial"/>
              </a:rPr>
              <a:t>after </a:t>
            </a:r>
            <a:r>
              <a:rPr sz="2800" kern="0" spc="-60" dirty="0">
                <a:latin typeface="Arial"/>
                <a:cs typeface="Arial"/>
              </a:rPr>
              <a:t>its </a:t>
            </a:r>
            <a:r>
              <a:rPr sz="2800" kern="0" spc="-100" dirty="0">
                <a:latin typeface="Arial"/>
                <a:cs typeface="Arial"/>
              </a:rPr>
              <a:t>children. </a:t>
            </a:r>
            <a:r>
              <a:rPr sz="2800" kern="0" spc="-190" dirty="0">
                <a:latin typeface="Arial"/>
                <a:cs typeface="Arial"/>
              </a:rPr>
              <a:t>Process </a:t>
            </a:r>
            <a:r>
              <a:rPr sz="2800" kern="0" spc="-130" dirty="0">
                <a:latin typeface="Arial"/>
                <a:cs typeface="Arial"/>
              </a:rPr>
              <a:t>all  </a:t>
            </a:r>
            <a:r>
              <a:rPr sz="2800" kern="0" spc="-170" dirty="0">
                <a:latin typeface="Arial"/>
                <a:cs typeface="Arial"/>
              </a:rPr>
              <a:t>nodes </a:t>
            </a:r>
            <a:r>
              <a:rPr sz="2800" kern="0" spc="-90" dirty="0">
                <a:latin typeface="Arial"/>
                <a:cs typeface="Arial"/>
              </a:rPr>
              <a:t>in </a:t>
            </a:r>
            <a:r>
              <a:rPr sz="2800" kern="0" spc="-40" dirty="0">
                <a:latin typeface="Arial"/>
                <a:cs typeface="Arial"/>
              </a:rPr>
              <a:t>left </a:t>
            </a:r>
            <a:r>
              <a:rPr sz="2800" kern="0" spc="-114" dirty="0">
                <a:latin typeface="Arial"/>
                <a:cs typeface="Arial"/>
              </a:rPr>
              <a:t>subtree, </a:t>
            </a:r>
            <a:r>
              <a:rPr sz="2800" kern="0" spc="-95" dirty="0">
                <a:latin typeface="Arial"/>
                <a:cs typeface="Arial"/>
              </a:rPr>
              <a:t>then </a:t>
            </a:r>
            <a:r>
              <a:rPr sz="2800" kern="0" spc="-130" dirty="0">
                <a:latin typeface="Arial"/>
                <a:cs typeface="Arial"/>
              </a:rPr>
              <a:t>all </a:t>
            </a:r>
            <a:r>
              <a:rPr sz="2800" kern="0" spc="-170" dirty="0">
                <a:latin typeface="Arial"/>
                <a:cs typeface="Arial"/>
              </a:rPr>
              <a:t>nodes </a:t>
            </a:r>
            <a:r>
              <a:rPr sz="2800" kern="0" spc="-90" dirty="0">
                <a:latin typeface="Arial"/>
                <a:cs typeface="Arial"/>
              </a:rPr>
              <a:t>in </a:t>
            </a:r>
            <a:r>
              <a:rPr sz="2800" kern="0" spc="-40" dirty="0">
                <a:latin typeface="Arial"/>
                <a:cs typeface="Arial"/>
              </a:rPr>
              <a:t>right </a:t>
            </a:r>
            <a:r>
              <a:rPr sz="2800" kern="0" spc="-114" dirty="0">
                <a:latin typeface="Arial"/>
                <a:cs typeface="Arial"/>
              </a:rPr>
              <a:t>subtree,  </a:t>
            </a:r>
            <a:r>
              <a:rPr sz="2800" kern="0" spc="-95" dirty="0">
                <a:latin typeface="Arial"/>
                <a:cs typeface="Arial"/>
              </a:rPr>
              <a:t>then </a:t>
            </a:r>
            <a:r>
              <a:rPr sz="2800" kern="0" spc="-135" dirty="0">
                <a:latin typeface="Arial"/>
                <a:cs typeface="Arial"/>
              </a:rPr>
              <a:t>node </a:t>
            </a:r>
            <a:r>
              <a:rPr sz="2800" kern="0" spc="-95" dirty="0">
                <a:latin typeface="Arial"/>
                <a:cs typeface="Arial"/>
              </a:rPr>
              <a:t>itself. </a:t>
            </a:r>
            <a:r>
              <a:rPr sz="2800" kern="0" spc="-60" dirty="0">
                <a:latin typeface="Arial"/>
                <a:cs typeface="Arial"/>
              </a:rPr>
              <a:t>(left, right,</a:t>
            </a:r>
            <a:r>
              <a:rPr sz="2800" kern="0" spc="345" dirty="0">
                <a:latin typeface="Arial"/>
                <a:cs typeface="Arial"/>
              </a:rPr>
              <a:t> </a:t>
            </a:r>
            <a:r>
              <a:rPr sz="2800" kern="0" spc="-114" dirty="0">
                <a:latin typeface="Arial"/>
                <a:cs typeface="Arial"/>
              </a:rPr>
              <a:t>node)</a:t>
            </a:r>
            <a:endParaRPr sz="2800" kern="0" dirty="0">
              <a:latin typeface="Arial"/>
              <a:cs typeface="Arial"/>
            </a:endParaRPr>
          </a:p>
          <a:p>
            <a:pPr marL="1308100" lvl="1" indent="-228600" algn="just">
              <a:lnSpc>
                <a:spcPct val="100000"/>
              </a:lnSpc>
              <a:spcBef>
                <a:spcPts val="640"/>
              </a:spcBef>
              <a:buClr>
                <a:srgbClr val="333399"/>
              </a:buClr>
              <a:buFont typeface="Times New Roman"/>
              <a:buChar char="•"/>
              <a:tabLst>
                <a:tab pos="1308100" algn="l"/>
              </a:tabLst>
            </a:pPr>
            <a:r>
              <a:rPr sz="2400" kern="0" spc="-70" dirty="0">
                <a:latin typeface="Arial"/>
                <a:cs typeface="Arial"/>
              </a:rPr>
              <a:t>23*7+</a:t>
            </a:r>
            <a:endParaRPr sz="2400" kern="0" dirty="0">
              <a:latin typeface="Arial"/>
              <a:cs typeface="Arial"/>
            </a:endParaRPr>
          </a:p>
          <a:p>
            <a:pPr marL="1308100" lvl="1" indent="-228600" algn="just">
              <a:lnSpc>
                <a:spcPct val="100000"/>
              </a:lnSpc>
              <a:spcBef>
                <a:spcPts val="530"/>
              </a:spcBef>
              <a:buClr>
                <a:srgbClr val="333399"/>
              </a:buClr>
              <a:buFont typeface="Times New Roman"/>
              <a:buChar char="•"/>
              <a:tabLst>
                <a:tab pos="1308100" algn="l"/>
              </a:tabLst>
            </a:pPr>
            <a:r>
              <a:rPr sz="2400" kern="0" spc="-60" dirty="0">
                <a:latin typeface="Arial"/>
                <a:cs typeface="Arial"/>
              </a:rPr>
              <a:t>Post-order </a:t>
            </a:r>
            <a:r>
              <a:rPr sz="2400" kern="0" dirty="0">
                <a:latin typeface="Arial"/>
                <a:cs typeface="Arial"/>
              </a:rPr>
              <a:t>= </a:t>
            </a:r>
            <a:r>
              <a:rPr sz="2400" kern="0" spc="-110" dirty="0">
                <a:latin typeface="Arial"/>
                <a:cs typeface="Arial"/>
              </a:rPr>
              <a:t>PostScript </a:t>
            </a:r>
            <a:r>
              <a:rPr sz="2400" kern="0" spc="-5" dirty="0">
                <a:latin typeface="Arial"/>
                <a:cs typeface="Arial"/>
              </a:rPr>
              <a:t>order </a:t>
            </a:r>
            <a:r>
              <a:rPr sz="2400" kern="0" dirty="0">
                <a:latin typeface="Arial"/>
                <a:cs typeface="Arial"/>
              </a:rPr>
              <a:t>=</a:t>
            </a:r>
            <a:r>
              <a:rPr sz="2400" kern="0" spc="135" dirty="0">
                <a:latin typeface="Arial"/>
                <a:cs typeface="Arial"/>
              </a:rPr>
              <a:t> </a:t>
            </a:r>
            <a:r>
              <a:rPr sz="2400" kern="0" spc="-175" dirty="0">
                <a:latin typeface="Arial"/>
                <a:cs typeface="Arial"/>
              </a:rPr>
              <a:t>RPN</a:t>
            </a:r>
            <a:endParaRPr sz="2400" kern="0" dirty="0">
              <a:latin typeface="Arial"/>
              <a:cs typeface="Arial"/>
            </a:endParaRPr>
          </a:p>
          <a:p>
            <a:pPr marL="508000" indent="-342900">
              <a:lnSpc>
                <a:spcPct val="100000"/>
              </a:lnSpc>
              <a:spcBef>
                <a:spcPts val="710"/>
              </a:spcBef>
              <a:buClr>
                <a:srgbClr val="333399"/>
              </a:buClr>
              <a:buFont typeface="Times New Roman"/>
              <a:buChar char="•"/>
              <a:tabLst>
                <a:tab pos="507365" algn="l"/>
                <a:tab pos="508000" algn="l"/>
              </a:tabLst>
            </a:pPr>
            <a:r>
              <a:rPr sz="3200" kern="0" spc="-90" dirty="0">
                <a:latin typeface="Arial"/>
                <a:cs typeface="Arial"/>
              </a:rPr>
              <a:t>Level-order </a:t>
            </a:r>
            <a:r>
              <a:rPr sz="3200" kern="0" spc="-15" dirty="0">
                <a:latin typeface="Arial"/>
                <a:cs typeface="Arial"/>
              </a:rPr>
              <a:t>(not </a:t>
            </a:r>
            <a:r>
              <a:rPr sz="3200" kern="0" spc="-135" dirty="0">
                <a:latin typeface="Arial"/>
                <a:cs typeface="Arial"/>
              </a:rPr>
              <a:t>obviously</a:t>
            </a:r>
            <a:r>
              <a:rPr sz="3200" kern="0" spc="80" dirty="0">
                <a:latin typeface="Arial"/>
                <a:cs typeface="Arial"/>
              </a:rPr>
              <a:t> </a:t>
            </a:r>
            <a:r>
              <a:rPr sz="3200" kern="0" spc="-105" dirty="0">
                <a:latin typeface="Arial"/>
                <a:cs typeface="Arial"/>
              </a:rPr>
              <a:t>recursive!)</a:t>
            </a:r>
            <a:endParaRPr sz="3200" kern="0" dirty="0">
              <a:latin typeface="Arial"/>
              <a:cs typeface="Arial"/>
            </a:endParaRPr>
          </a:p>
          <a:p>
            <a:pPr marL="908050" marR="36195" lvl="1" indent="-285750">
              <a:lnSpc>
                <a:spcPts val="3310"/>
              </a:lnSpc>
              <a:spcBef>
                <a:spcPts val="915"/>
              </a:spcBef>
              <a:buClr>
                <a:srgbClr val="333399"/>
              </a:buClr>
              <a:buFont typeface="Times New Roman"/>
              <a:buChar char="•"/>
              <a:tabLst>
                <a:tab pos="907415" algn="l"/>
                <a:tab pos="908050" algn="l"/>
              </a:tabLst>
            </a:pPr>
            <a:r>
              <a:rPr sz="2800" kern="0" spc="-110" dirty="0">
                <a:latin typeface="Arial"/>
                <a:cs typeface="Arial"/>
              </a:rPr>
              <a:t>Nodes </a:t>
            </a:r>
            <a:r>
              <a:rPr sz="2800" kern="0" spc="-105" dirty="0">
                <a:latin typeface="Arial"/>
                <a:cs typeface="Arial"/>
              </a:rPr>
              <a:t>at </a:t>
            </a:r>
            <a:r>
              <a:rPr sz="2800" kern="0" spc="-130" dirty="0">
                <a:latin typeface="Arial"/>
                <a:cs typeface="Arial"/>
              </a:rPr>
              <a:t>level </a:t>
            </a:r>
            <a:r>
              <a:rPr sz="2800" kern="0" spc="-10" dirty="0">
                <a:latin typeface="Arial"/>
                <a:cs typeface="Arial"/>
              </a:rPr>
              <a:t>i </a:t>
            </a:r>
            <a:r>
              <a:rPr sz="2800" kern="0" spc="-135" dirty="0">
                <a:latin typeface="Arial"/>
                <a:cs typeface="Arial"/>
              </a:rPr>
              <a:t>are </a:t>
            </a:r>
            <a:r>
              <a:rPr sz="2800" kern="0" spc="-155" dirty="0">
                <a:latin typeface="Arial"/>
                <a:cs typeface="Arial"/>
              </a:rPr>
              <a:t>processed </a:t>
            </a:r>
            <a:r>
              <a:rPr sz="2800" kern="0" spc="-85" dirty="0">
                <a:latin typeface="Arial"/>
                <a:cs typeface="Arial"/>
              </a:rPr>
              <a:t>before </a:t>
            </a:r>
            <a:r>
              <a:rPr sz="2800" kern="0" spc="-170" dirty="0">
                <a:latin typeface="Arial"/>
                <a:cs typeface="Arial"/>
              </a:rPr>
              <a:t>nodes </a:t>
            </a:r>
            <a:r>
              <a:rPr sz="2800" kern="0" spc="-105" dirty="0">
                <a:latin typeface="Arial"/>
                <a:cs typeface="Arial"/>
              </a:rPr>
              <a:t>at </a:t>
            </a:r>
            <a:r>
              <a:rPr sz="2800" kern="0" spc="-130" dirty="0">
                <a:latin typeface="Arial"/>
                <a:cs typeface="Arial"/>
              </a:rPr>
              <a:t>level  </a:t>
            </a:r>
            <a:r>
              <a:rPr sz="2800" kern="0" spc="-85" dirty="0">
                <a:latin typeface="Arial"/>
                <a:cs typeface="Arial"/>
              </a:rPr>
              <a:t>i+1. </a:t>
            </a:r>
            <a:r>
              <a:rPr sz="2800" kern="0" spc="-135" dirty="0">
                <a:latin typeface="Arial"/>
                <a:cs typeface="Arial"/>
              </a:rPr>
              <a:t>(process </a:t>
            </a:r>
            <a:r>
              <a:rPr sz="2800" kern="0" spc="-170" dirty="0">
                <a:latin typeface="Arial"/>
                <a:cs typeface="Arial"/>
              </a:rPr>
              <a:t>nodes </a:t>
            </a:r>
            <a:r>
              <a:rPr sz="2800" kern="0" spc="-40" dirty="0">
                <a:latin typeface="Arial"/>
                <a:cs typeface="Arial"/>
              </a:rPr>
              <a:t>left </a:t>
            </a:r>
            <a:r>
              <a:rPr sz="2800" kern="0" spc="70" dirty="0">
                <a:latin typeface="Arial"/>
                <a:cs typeface="Arial"/>
              </a:rPr>
              <a:t>to </a:t>
            </a:r>
            <a:r>
              <a:rPr sz="2800" kern="0" spc="-40" dirty="0">
                <a:latin typeface="Arial"/>
                <a:cs typeface="Arial"/>
              </a:rPr>
              <a:t>right </a:t>
            </a:r>
            <a:r>
              <a:rPr sz="2800" kern="0" spc="-85" dirty="0">
                <a:latin typeface="Arial"/>
                <a:cs typeface="Arial"/>
              </a:rPr>
              <a:t>on </a:t>
            </a:r>
            <a:r>
              <a:rPr sz="2800" kern="0" spc="-229" dirty="0">
                <a:latin typeface="Arial"/>
                <a:cs typeface="Arial"/>
              </a:rPr>
              <a:t>each</a:t>
            </a:r>
            <a:r>
              <a:rPr sz="2800" kern="0" spc="-125" dirty="0">
                <a:latin typeface="Arial"/>
                <a:cs typeface="Arial"/>
              </a:rPr>
              <a:t> </a:t>
            </a:r>
            <a:r>
              <a:rPr sz="2800" kern="0" spc="-114" dirty="0">
                <a:latin typeface="Arial"/>
                <a:cs typeface="Arial"/>
              </a:rPr>
              <a:t>level)</a:t>
            </a:r>
            <a:endParaRPr sz="2800" kern="0" dirty="0">
              <a:latin typeface="Arial"/>
              <a:cs typeface="Arial"/>
            </a:endParaRPr>
          </a:p>
          <a:p>
            <a:pPr marL="12700" marR="6380480" indent="1066800">
              <a:lnSpc>
                <a:spcPct val="107500"/>
              </a:lnSpc>
              <a:spcBef>
                <a:spcPts val="325"/>
              </a:spcBef>
            </a:pPr>
            <a:r>
              <a:rPr sz="2400" i="1" kern="0" dirty="0">
                <a:solidFill>
                  <a:srgbClr val="333399"/>
                </a:solidFill>
                <a:latin typeface="Times New Roman"/>
                <a:cs typeface="Times New Roman"/>
              </a:rPr>
              <a:t>• </a:t>
            </a:r>
            <a:r>
              <a:rPr sz="2400" kern="0" spc="-70" dirty="0">
                <a:latin typeface="Arial"/>
                <a:cs typeface="Arial"/>
              </a:rPr>
              <a:t>+*723  </a:t>
            </a:r>
            <a:r>
              <a:rPr sz="2400" kern="0" spc="-100" dirty="0">
                <a:latin typeface="Arial"/>
                <a:cs typeface="Arial"/>
              </a:rPr>
              <a:t>(</a:t>
            </a:r>
            <a:r>
              <a:rPr sz="2400" kern="0" spc="-100" dirty="0">
                <a:latin typeface="MS PGothic"/>
                <a:cs typeface="MS PGothic"/>
              </a:rPr>
              <a:t>“</a:t>
            </a:r>
            <a:r>
              <a:rPr sz="2400" kern="0" spc="-100" dirty="0">
                <a:latin typeface="Arial"/>
                <a:cs typeface="Arial"/>
              </a:rPr>
              <a:t>pseudocode</a:t>
            </a:r>
            <a:r>
              <a:rPr sz="2400" kern="0" spc="-100" dirty="0">
                <a:latin typeface="MS PGothic"/>
                <a:cs typeface="MS PGothic"/>
              </a:rPr>
              <a:t>”</a:t>
            </a:r>
            <a:r>
              <a:rPr sz="2400" kern="0" spc="-100" dirty="0">
                <a:latin typeface="Arial"/>
                <a:cs typeface="Arial"/>
              </a:rPr>
              <a:t>)</a:t>
            </a:r>
            <a:endParaRPr sz="2400" kern="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1448" y="332231"/>
            <a:ext cx="4300728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4156" y="473963"/>
            <a:ext cx="35966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Tr</a:t>
            </a:r>
            <a:r>
              <a:rPr lang="en-US" spc="-110" dirty="0"/>
              <a:t>e</a:t>
            </a:r>
            <a:r>
              <a:rPr spc="-110" dirty="0"/>
              <a:t>e</a:t>
            </a:r>
            <a:r>
              <a:rPr spc="-80" dirty="0"/>
              <a:t> </a:t>
            </a:r>
            <a:r>
              <a:rPr spc="-229" dirty="0"/>
              <a:t>Traversals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20011"/>
            <a:ext cx="5664200" cy="22231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927100" marR="5080" indent="-914400">
              <a:lnSpc>
                <a:spcPct val="119700"/>
              </a:lnSpc>
              <a:spcBef>
                <a:spcPts val="130"/>
              </a:spcBef>
            </a:pPr>
            <a:r>
              <a:rPr sz="2000" spc="-5" dirty="0">
                <a:latin typeface="Courier New"/>
                <a:cs typeface="Courier New"/>
              </a:rPr>
              <a:t>public void pre-order(BinaryTree t) </a:t>
            </a:r>
            <a:r>
              <a:rPr sz="2000" dirty="0">
                <a:latin typeface="Courier New"/>
                <a:cs typeface="Courier New"/>
              </a:rPr>
              <a:t>{  </a:t>
            </a:r>
            <a:r>
              <a:rPr sz="2000" spc="-5" dirty="0">
                <a:latin typeface="Courier New"/>
                <a:cs typeface="Courier New"/>
              </a:rPr>
              <a:t>if(t.isEmpty()) return;  process(t); // some method  preOrder(t.left());  preOrder(t.right());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4275835"/>
            <a:ext cx="4881880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0"/>
              </a:lnSpc>
              <a:spcBef>
                <a:spcPts val="100"/>
              </a:spcBef>
            </a:pPr>
            <a:r>
              <a:rPr sz="2400" spc="-70" dirty="0">
                <a:latin typeface="Arial"/>
                <a:cs typeface="Arial"/>
              </a:rPr>
              <a:t>For </a:t>
            </a:r>
            <a:r>
              <a:rPr sz="2400" spc="-25" dirty="0">
                <a:latin typeface="Arial"/>
                <a:cs typeface="Arial"/>
              </a:rPr>
              <a:t>in-order </a:t>
            </a:r>
            <a:r>
              <a:rPr sz="2400" spc="-190" dirty="0">
                <a:latin typeface="Arial"/>
                <a:cs typeface="Arial"/>
              </a:rPr>
              <a:t>and </a:t>
            </a:r>
            <a:r>
              <a:rPr sz="2400" spc="-45" dirty="0">
                <a:latin typeface="Arial"/>
                <a:cs typeface="Arial"/>
              </a:rPr>
              <a:t>post-order: </a:t>
            </a:r>
            <a:r>
              <a:rPr sz="2400" spc="-75" dirty="0">
                <a:latin typeface="Arial"/>
                <a:cs typeface="Arial"/>
              </a:rPr>
              <a:t>just</a:t>
            </a:r>
            <a:r>
              <a:rPr sz="2400" spc="-20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move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30"/>
              </a:lnSpc>
            </a:pPr>
            <a:r>
              <a:rPr sz="2000" dirty="0">
                <a:latin typeface="Courier New"/>
                <a:cs typeface="Courier New"/>
              </a:rPr>
              <a:t>process</a:t>
            </a:r>
            <a:r>
              <a:rPr sz="2400" dirty="0">
                <a:latin typeface="Arial"/>
                <a:cs typeface="Arial"/>
              </a:rPr>
              <a:t>(t)!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90" dirty="0">
                <a:latin typeface="Arial"/>
                <a:cs typeface="Arial"/>
              </a:rPr>
              <a:t>But </a:t>
            </a:r>
            <a:r>
              <a:rPr sz="2400" spc="-85" dirty="0">
                <a:latin typeface="Arial"/>
                <a:cs typeface="Arial"/>
              </a:rPr>
              <a:t>what </a:t>
            </a:r>
            <a:r>
              <a:rPr sz="2400" spc="-95" dirty="0">
                <a:latin typeface="Arial"/>
                <a:cs typeface="Arial"/>
              </a:rPr>
              <a:t>about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level-order???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91435" y="2816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01035" y="2816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8776" y="2383028"/>
            <a:ext cx="203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65376" y="3145028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2515" algn="l"/>
              </a:tabLst>
            </a:pPr>
            <a:r>
              <a:rPr sz="2400" spc="65" dirty="0">
                <a:latin typeface="Arial"/>
                <a:cs typeface="Arial"/>
              </a:rPr>
              <a:t>*	</a:t>
            </a:r>
            <a:r>
              <a:rPr sz="2400" spc="-135" dirty="0">
                <a:latin typeface="Arial"/>
                <a:cs typeface="Arial"/>
              </a:rPr>
              <a:t>7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086600" y="3578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228600" y="0"/>
                </a:moveTo>
                <a:lnTo>
                  <a:pt x="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96200" y="3578225"/>
            <a:ext cx="228600" cy="381000"/>
          </a:xfrm>
          <a:custGeom>
            <a:avLst/>
            <a:gdLst/>
            <a:ahLst/>
            <a:cxnLst/>
            <a:rect l="l" t="t" r="r" b="b"/>
            <a:pathLst>
              <a:path w="228600" h="381000">
                <a:moveTo>
                  <a:pt x="0" y="0"/>
                </a:moveTo>
                <a:lnTo>
                  <a:pt x="228600" y="381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20990" y="390702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60540" y="390702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5" dirty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592" y="332231"/>
            <a:ext cx="1911095" cy="1237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68167" y="332231"/>
            <a:ext cx="911352" cy="123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332231"/>
            <a:ext cx="4447032" cy="1237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Level-Order</a:t>
            </a:r>
            <a:r>
              <a:rPr spc="-75" dirty="0"/>
              <a:t> </a:t>
            </a:r>
            <a:r>
              <a:rPr spc="-200" dirty="0"/>
              <a:t>Traversal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60955" y="2423667"/>
            <a:ext cx="94106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45" dirty="0">
                <a:latin typeface="Arial"/>
                <a:cs typeface="Arial"/>
              </a:rPr>
              <a:t>G</a:t>
            </a:r>
            <a:r>
              <a:rPr sz="2800" spc="-35" dirty="0">
                <a:latin typeface="Arial"/>
                <a:cs typeface="Arial"/>
              </a:rPr>
              <a:t>r</a:t>
            </a:r>
            <a:r>
              <a:rPr sz="2800" spc="-225" dirty="0">
                <a:latin typeface="Arial"/>
                <a:cs typeface="Arial"/>
              </a:rPr>
              <a:t>ee</a:t>
            </a:r>
            <a:r>
              <a:rPr sz="2800" spc="-160" dirty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8075" y="3255771"/>
            <a:ext cx="651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00" dirty="0">
                <a:latin typeface="Arial"/>
                <a:cs typeface="Arial"/>
              </a:rPr>
              <a:t>B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190" dirty="0"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8333" y="5160771"/>
            <a:ext cx="8959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latin typeface="Arial"/>
                <a:cs typeface="Arial"/>
              </a:rPr>
              <a:t>In</a:t>
            </a:r>
            <a:r>
              <a:rPr sz="2800" spc="-155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390" dirty="0">
                <a:latin typeface="Arial"/>
                <a:cs typeface="Arial"/>
              </a:rPr>
              <a:t>g</a:t>
            </a:r>
            <a:r>
              <a:rPr sz="2800" spc="-15" dirty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0731" y="5182107"/>
            <a:ext cx="590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35" dirty="0">
                <a:latin typeface="Arial"/>
                <a:cs typeface="Arial"/>
              </a:rPr>
              <a:t>Red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3512" y="2924175"/>
            <a:ext cx="1098550" cy="307975"/>
          </a:xfrm>
          <a:custGeom>
            <a:avLst/>
            <a:gdLst/>
            <a:ahLst/>
            <a:cxnLst/>
            <a:rect l="l" t="t" r="r" b="b"/>
            <a:pathLst>
              <a:path w="1098550" h="307975">
                <a:moveTo>
                  <a:pt x="1098550" y="0"/>
                </a:moveTo>
                <a:lnTo>
                  <a:pt x="0" y="307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32062" y="2924175"/>
            <a:ext cx="1173480" cy="330200"/>
          </a:xfrm>
          <a:custGeom>
            <a:avLst/>
            <a:gdLst/>
            <a:ahLst/>
            <a:cxnLst/>
            <a:rect l="l" t="t" r="r" b="b"/>
            <a:pathLst>
              <a:path w="1173479" h="330200">
                <a:moveTo>
                  <a:pt x="0" y="0"/>
                </a:moveTo>
                <a:lnTo>
                  <a:pt x="1173162" y="330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7438" y="4692650"/>
            <a:ext cx="624205" cy="444500"/>
          </a:xfrm>
          <a:custGeom>
            <a:avLst/>
            <a:gdLst/>
            <a:ahLst/>
            <a:cxnLst/>
            <a:rect l="l" t="t" r="r" b="b"/>
            <a:pathLst>
              <a:path w="624205" h="444500">
                <a:moveTo>
                  <a:pt x="623887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81325" y="4692650"/>
            <a:ext cx="625475" cy="466725"/>
          </a:xfrm>
          <a:custGeom>
            <a:avLst/>
            <a:gdLst/>
            <a:ahLst/>
            <a:cxnLst/>
            <a:rect l="l" t="t" r="r" b="b"/>
            <a:pathLst>
              <a:path w="625475" h="466725">
                <a:moveTo>
                  <a:pt x="0" y="0"/>
                </a:moveTo>
                <a:lnTo>
                  <a:pt x="625475" y="466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81325" y="3778250"/>
            <a:ext cx="723900" cy="390525"/>
          </a:xfrm>
          <a:custGeom>
            <a:avLst/>
            <a:gdLst/>
            <a:ahLst/>
            <a:cxnLst/>
            <a:rect l="l" t="t" r="r" b="b"/>
            <a:pathLst>
              <a:path w="723900" h="390525">
                <a:moveTo>
                  <a:pt x="72390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425700" y="3277107"/>
            <a:ext cx="256032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50" dirty="0">
                <a:latin typeface="Arial"/>
                <a:cs typeface="Arial"/>
              </a:rPr>
              <a:t>Violet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591310" algn="l"/>
              </a:tabLst>
            </a:pPr>
            <a:r>
              <a:rPr sz="2800" spc="114" dirty="0">
                <a:latin typeface="Arial"/>
                <a:cs typeface="Arial"/>
              </a:rPr>
              <a:t>O</a:t>
            </a:r>
            <a:r>
              <a:rPr sz="2800" spc="175" dirty="0">
                <a:latin typeface="Arial"/>
                <a:cs typeface="Arial"/>
              </a:rPr>
              <a:t>r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60" dirty="0">
                <a:latin typeface="Arial"/>
                <a:cs typeface="Arial"/>
              </a:rPr>
              <a:t>ng</a:t>
            </a:r>
            <a:r>
              <a:rPr sz="2800" spc="-22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85" dirty="0">
                <a:latin typeface="Arial"/>
                <a:cs typeface="Arial"/>
              </a:rPr>
              <a:t>Y</a:t>
            </a:r>
            <a:r>
              <a:rPr sz="2800" spc="-18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ll</a:t>
            </a:r>
            <a:r>
              <a:rPr sz="2800" spc="-40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05225" y="3778250"/>
            <a:ext cx="795655" cy="390525"/>
          </a:xfrm>
          <a:custGeom>
            <a:avLst/>
            <a:gdLst/>
            <a:ahLst/>
            <a:cxnLst/>
            <a:rect l="l" t="t" r="r" b="b"/>
            <a:pathLst>
              <a:path w="795654" h="390525">
                <a:moveTo>
                  <a:pt x="0" y="0"/>
                </a:moveTo>
                <a:lnTo>
                  <a:pt x="795338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1021</Words>
  <Application>Microsoft Macintosh PowerPoint</Application>
  <PresentationFormat>On-screen Show (4:3)</PresentationFormat>
  <Paragraphs>273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MS PGothic</vt:lpstr>
      <vt:lpstr>Arial</vt:lpstr>
      <vt:lpstr>Calibri</vt:lpstr>
      <vt:lpstr>Courier New</vt:lpstr>
      <vt:lpstr>Times New Roman</vt:lpstr>
      <vt:lpstr>Office Theme</vt:lpstr>
      <vt:lpstr>CS 201 Data Structures</vt:lpstr>
      <vt:lpstr>Tree Traversal Methods</vt:lpstr>
      <vt:lpstr>Tree Traversals</vt:lpstr>
      <vt:lpstr>Tree Traversals</vt:lpstr>
      <vt:lpstr>Tree Traversals</vt:lpstr>
      <vt:lpstr>Tree Traversals</vt:lpstr>
      <vt:lpstr>Tree Traversals</vt:lpstr>
      <vt:lpstr>Tree Traversals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Traversal</vt:lpstr>
      <vt:lpstr>Level-Order Tree Traversal</vt:lpstr>
      <vt:lpstr>Pre-Order Tree Traversal</vt:lpstr>
      <vt:lpstr>Summary &amp; Observations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201 Data Structures</dc:title>
  <cp:lastModifiedBy>Aaron Bauer</cp:lastModifiedBy>
  <cp:revision>3</cp:revision>
  <dcterms:created xsi:type="dcterms:W3CDTF">2021-02-10T21:15:42Z</dcterms:created>
  <dcterms:modified xsi:type="dcterms:W3CDTF">2021-02-11T00:39:27Z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LastSaved">
    <vt:filetime>2021-02-10T00:00:00Z</vt:filetime>
  </property>
</Properties>
</file>